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F2F4F8"/>
    <a:srgbClr val="1C7DDB"/>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257B22F8-551D-4BC8-9797-120A3EB5B7FE}" v="44" dt="2022-01-13T00:31:14.320"/>
    <p1510:client id="{2E4339E3-0472-47F1-AA64-B67D97A49D78}" v="1258" dt="2022-01-13T23:37:19.723"/>
    <p1510:client id="{3BA0D230-C853-4667-83F9-D85E65BD4B24}" v="2" dt="2021-08-19T16:32:24.566"/>
    <p1510:client id="{5A0AAAB8-49A6-F942-A54D-C6F3E5FF3A63}" v="89" dt="2021-07-13T17:54:45.232"/>
    <p1510:client id="{6AE195B9-E706-4007-B33B-303889F5834F}" v="9685" dt="2022-01-13T20:33:05.923"/>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2004FE2-3153-4D0E-839D-BE339CC6B4AA}" v="57" dt="2022-01-14T00:03:25.747"/>
    <p1510:client id="{CC69BAD0-B878-4D5F-9EDC-F1CFB63E14B5}" v="190" dt="2021-08-18T18:06:57.811"/>
    <p1510:client id="{F60D4089-4B8D-4DA5-BF7F-C296DBEBD0AF}" v="212" dt="2022-01-13T20:57:34.962"/>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815"/>
    <p:restoredTop sz="85169"/>
  </p:normalViewPr>
  <p:slideViewPr>
    <p:cSldViewPr snapToGrid="0" snapToObjects="1">
      <p:cViewPr varScale="1">
        <p:scale>
          <a:sx n="132" d="100"/>
          <a:sy n="132" d="100"/>
        </p:scale>
        <p:origin x="560" y="18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Enzo dos Santos Magalhães" userId="26e978ff92f779b0" providerId="Windows Live" clId="Web-{2E4339E3-0472-47F1-AA64-B67D97A49D78}"/>
    <pc:docChg chg="modSld">
      <pc:chgData name="Enzo dos Santos Magalhães" userId="26e978ff92f779b0" providerId="Windows Live" clId="Web-{2E4339E3-0472-47F1-AA64-B67D97A49D78}" dt="2022-01-13T23:37:17.489" v="1107" actId="20577"/>
      <pc:docMkLst>
        <pc:docMk/>
      </pc:docMkLst>
      <pc:sldChg chg="modSp">
        <pc:chgData name="Enzo dos Santos Magalhães" userId="26e978ff92f779b0" providerId="Windows Live" clId="Web-{2E4339E3-0472-47F1-AA64-B67D97A49D78}" dt="2022-01-13T23:01:34.983" v="6" actId="20577"/>
        <pc:sldMkLst>
          <pc:docMk/>
          <pc:sldMk cId="2987552906" sldId="264"/>
        </pc:sldMkLst>
        <pc:spChg chg="mod">
          <ac:chgData name="Enzo dos Santos Magalhães" userId="26e978ff92f779b0" providerId="Windows Live" clId="Web-{2E4339E3-0472-47F1-AA64-B67D97A49D78}" dt="2022-01-13T23:01:34.983" v="6" actId="20577"/>
          <ac:spMkLst>
            <pc:docMk/>
            <pc:sldMk cId="2987552906" sldId="264"/>
            <ac:spMk id="5" creationId="{1B07C49E-AFFC-EC46-8930-E4D428F5F943}"/>
          </ac:spMkLst>
        </pc:spChg>
      </pc:sldChg>
      <pc:sldChg chg="modSp">
        <pc:chgData name="Enzo dos Santos Magalhães" userId="26e978ff92f779b0" providerId="Windows Live" clId="Web-{2E4339E3-0472-47F1-AA64-B67D97A49D78}" dt="2022-01-13T23:02:04.968" v="14" actId="20577"/>
        <pc:sldMkLst>
          <pc:docMk/>
          <pc:sldMk cId="148114319" sldId="276"/>
        </pc:sldMkLst>
        <pc:spChg chg="mod">
          <ac:chgData name="Enzo dos Santos Magalhães" userId="26e978ff92f779b0" providerId="Windows Live" clId="Web-{2E4339E3-0472-47F1-AA64-B67D97A49D78}" dt="2022-01-13T23:02:04.968" v="14" actId="20577"/>
          <ac:spMkLst>
            <pc:docMk/>
            <pc:sldMk cId="148114319" sldId="276"/>
            <ac:spMk id="5" creationId="{1B07C49E-AFFC-EC46-8930-E4D428F5F943}"/>
          </ac:spMkLst>
        </pc:spChg>
      </pc:sldChg>
      <pc:sldChg chg="addSp modSp">
        <pc:chgData name="Enzo dos Santos Magalhães" userId="26e978ff92f779b0" providerId="Windows Live" clId="Web-{2E4339E3-0472-47F1-AA64-B67D97A49D78}" dt="2022-01-13T23:10:55.652" v="539" actId="20577"/>
        <pc:sldMkLst>
          <pc:docMk/>
          <pc:sldMk cId="321008965" sldId="277"/>
        </pc:sldMkLst>
        <pc:spChg chg="mod">
          <ac:chgData name="Enzo dos Santos Magalhães" userId="26e978ff92f779b0" providerId="Windows Live" clId="Web-{2E4339E3-0472-47F1-AA64-B67D97A49D78}" dt="2022-01-13T23:10:55.652" v="539" actId="20577"/>
          <ac:spMkLst>
            <pc:docMk/>
            <pc:sldMk cId="321008965" sldId="277"/>
            <ac:spMk id="8" creationId="{C7B9C153-C85C-3240-8E7E-523FBC004564}"/>
          </ac:spMkLst>
        </pc:spChg>
        <pc:picChg chg="add mod">
          <ac:chgData name="Enzo dos Santos Magalhães" userId="26e978ff92f779b0" providerId="Windows Live" clId="Web-{2E4339E3-0472-47F1-AA64-B67D97A49D78}" dt="2022-01-13T23:09:54.369" v="489" actId="1076"/>
          <ac:picMkLst>
            <pc:docMk/>
            <pc:sldMk cId="321008965" sldId="277"/>
            <ac:picMk id="2" creationId="{0F80FF43-6828-4AA8-A6E2-0C98B540BD84}"/>
          </ac:picMkLst>
        </pc:picChg>
      </pc:sldChg>
      <pc:sldChg chg="modSp">
        <pc:chgData name="Enzo dos Santos Magalhães" userId="26e978ff92f779b0" providerId="Windows Live" clId="Web-{2E4339E3-0472-47F1-AA64-B67D97A49D78}" dt="2022-01-13T23:06:48.521" v="330" actId="20577"/>
        <pc:sldMkLst>
          <pc:docMk/>
          <pc:sldMk cId="334532777" sldId="303"/>
        </pc:sldMkLst>
        <pc:spChg chg="mod">
          <ac:chgData name="Enzo dos Santos Magalhães" userId="26e978ff92f779b0" providerId="Windows Live" clId="Web-{2E4339E3-0472-47F1-AA64-B67D97A49D78}" dt="2022-01-13T23:06:48.521" v="330" actId="20577"/>
          <ac:spMkLst>
            <pc:docMk/>
            <pc:sldMk cId="334532777" sldId="303"/>
            <ac:spMk id="5" creationId="{1B07C49E-AFFC-EC46-8930-E4D428F5F943}"/>
          </ac:spMkLst>
        </pc:spChg>
      </pc:sldChg>
      <pc:sldChg chg="addSp modSp">
        <pc:chgData name="Enzo dos Santos Magalhães" userId="26e978ff92f779b0" providerId="Windows Live" clId="Web-{2E4339E3-0472-47F1-AA64-B67D97A49D78}" dt="2022-01-13T23:15:37.752" v="743" actId="20577"/>
        <pc:sldMkLst>
          <pc:docMk/>
          <pc:sldMk cId="700132931" sldId="322"/>
        </pc:sldMkLst>
        <pc:spChg chg="mod">
          <ac:chgData name="Enzo dos Santos Magalhães" userId="26e978ff92f779b0" providerId="Windows Live" clId="Web-{2E4339E3-0472-47F1-AA64-B67D97A49D78}" dt="2022-01-13T23:15:37.752" v="743" actId="20577"/>
          <ac:spMkLst>
            <pc:docMk/>
            <pc:sldMk cId="700132931" sldId="322"/>
            <ac:spMk id="5" creationId="{85D9F803-CDBC-C74C-AF1B-2B5937D1C241}"/>
          </ac:spMkLst>
        </pc:spChg>
        <pc:spChg chg="mod">
          <ac:chgData name="Enzo dos Santos Magalhães" userId="26e978ff92f779b0" providerId="Windows Live" clId="Web-{2E4339E3-0472-47F1-AA64-B67D97A49D78}" dt="2022-01-13T23:12:06.419" v="569" actId="20577"/>
          <ac:spMkLst>
            <pc:docMk/>
            <pc:sldMk cId="700132931" sldId="322"/>
            <ac:spMk id="8" creationId="{9456A072-47A6-4424-9ABE-F398119040DD}"/>
          </ac:spMkLst>
        </pc:spChg>
        <pc:picChg chg="add mod">
          <ac:chgData name="Enzo dos Santos Magalhães" userId="26e978ff92f779b0" providerId="Windows Live" clId="Web-{2E4339E3-0472-47F1-AA64-B67D97A49D78}" dt="2022-01-13T23:12:36.763" v="580" actId="1076"/>
          <ac:picMkLst>
            <pc:docMk/>
            <pc:sldMk cId="700132931" sldId="322"/>
            <ac:picMk id="2" creationId="{29333944-3D9A-42C5-A19E-B777B9AC9286}"/>
          </ac:picMkLst>
        </pc:picChg>
      </pc:sldChg>
      <pc:sldChg chg="addSp delSp modSp">
        <pc:chgData name="Enzo dos Santos Magalhães" userId="26e978ff92f779b0" providerId="Windows Live" clId="Web-{2E4339E3-0472-47F1-AA64-B67D97A49D78}" dt="2022-01-13T23:37:17.489" v="1107" actId="20577"/>
        <pc:sldMkLst>
          <pc:docMk/>
          <pc:sldMk cId="1866160706" sldId="323"/>
        </pc:sldMkLst>
        <pc:spChg chg="add del mod">
          <ac:chgData name="Enzo dos Santos Magalhães" userId="26e978ff92f779b0" providerId="Windows Live" clId="Web-{2E4339E3-0472-47F1-AA64-B67D97A49D78}" dt="2022-01-13T23:34:57.220" v="968"/>
          <ac:spMkLst>
            <pc:docMk/>
            <pc:sldMk cId="1866160706" sldId="323"/>
            <ac:spMk id="4" creationId="{6486296C-B915-4C9C-BE40-63FD77F8C6A2}"/>
          </ac:spMkLst>
        </pc:spChg>
        <pc:spChg chg="mod">
          <ac:chgData name="Enzo dos Santos Magalhães" userId="26e978ff92f779b0" providerId="Windows Live" clId="Web-{2E4339E3-0472-47F1-AA64-B67D97A49D78}" dt="2022-01-13T23:37:17.489" v="1107" actId="20577"/>
          <ac:spMkLst>
            <pc:docMk/>
            <pc:sldMk cId="1866160706" sldId="323"/>
            <ac:spMk id="5" creationId="{85D9F803-CDBC-C74C-AF1B-2B5937D1C241}"/>
          </ac:spMkLst>
        </pc:spChg>
        <pc:spChg chg="add del">
          <ac:chgData name="Enzo dos Santos Magalhães" userId="26e978ff92f779b0" providerId="Windows Live" clId="Web-{2E4339E3-0472-47F1-AA64-B67D97A49D78}" dt="2022-01-13T23:35:21.846" v="975"/>
          <ac:spMkLst>
            <pc:docMk/>
            <pc:sldMk cId="1866160706" sldId="323"/>
            <ac:spMk id="6" creationId="{DA4F2F28-2851-4E83-9906-07C937EB1053}"/>
          </ac:spMkLst>
        </pc:spChg>
        <pc:spChg chg="mod">
          <ac:chgData name="Enzo dos Santos Magalhães" userId="26e978ff92f779b0" providerId="Windows Live" clId="Web-{2E4339E3-0472-47F1-AA64-B67D97A49D78}" dt="2022-01-13T23:34:14.141" v="947" actId="20577"/>
          <ac:spMkLst>
            <pc:docMk/>
            <pc:sldMk cId="1866160706" sldId="323"/>
            <ac:spMk id="8" creationId="{4EF94599-779E-457E-B57B-6063EBF7A840}"/>
          </ac:spMkLst>
        </pc:spChg>
        <pc:picChg chg="add mod">
          <ac:chgData name="Enzo dos Santos Magalhães" userId="26e978ff92f779b0" providerId="Windows Live" clId="Web-{2E4339E3-0472-47F1-AA64-B67D97A49D78}" dt="2022-01-13T23:35:06.908" v="971" actId="1076"/>
          <ac:picMkLst>
            <pc:docMk/>
            <pc:sldMk cId="1866160706" sldId="323"/>
            <ac:picMk id="2" creationId="{9F228478-BB76-4AEE-A573-4BA12B622F1B}"/>
          </ac:picMkLst>
        </pc:picChg>
      </pc:sldChg>
      <pc:sldChg chg="addSp delSp modSp">
        <pc:chgData name="Enzo dos Santos Magalhães" userId="26e978ff92f779b0" providerId="Windows Live" clId="Web-{2E4339E3-0472-47F1-AA64-B67D97A49D78}" dt="2022-01-13T23:25:13.905" v="930" actId="20577"/>
        <pc:sldMkLst>
          <pc:docMk/>
          <pc:sldMk cId="252359608" sldId="324"/>
        </pc:sldMkLst>
        <pc:spChg chg="add del mod">
          <ac:chgData name="Enzo dos Santos Magalhães" userId="26e978ff92f779b0" providerId="Windows Live" clId="Web-{2E4339E3-0472-47F1-AA64-B67D97A49D78}" dt="2022-01-13T23:21:44.478" v="778"/>
          <ac:spMkLst>
            <pc:docMk/>
            <pc:sldMk cId="252359608" sldId="324"/>
            <ac:spMk id="4" creationId="{5D713CD8-813E-4D83-8BAB-E42A2D3530B8}"/>
          </ac:spMkLst>
        </pc:spChg>
        <pc:spChg chg="mod">
          <ac:chgData name="Enzo dos Santos Magalhães" userId="26e978ff92f779b0" providerId="Windows Live" clId="Web-{2E4339E3-0472-47F1-AA64-B67D97A49D78}" dt="2022-01-13T23:21:09.556" v="769" actId="20577"/>
          <ac:spMkLst>
            <pc:docMk/>
            <pc:sldMk cId="252359608" sldId="324"/>
            <ac:spMk id="5" creationId="{85D9F803-CDBC-C74C-AF1B-2B5937D1C241}"/>
          </ac:spMkLst>
        </pc:spChg>
        <pc:spChg chg="add mod">
          <ac:chgData name="Enzo dos Santos Magalhães" userId="26e978ff92f779b0" providerId="Windows Live" clId="Web-{2E4339E3-0472-47F1-AA64-B67D97A49D78}" dt="2022-01-13T23:25:13.905" v="930" actId="20577"/>
          <ac:spMkLst>
            <pc:docMk/>
            <pc:sldMk cId="252359608" sldId="324"/>
            <ac:spMk id="6" creationId="{2B951ABF-F7A0-493A-BECA-BA799848C6B2}"/>
          </ac:spMkLst>
        </pc:spChg>
        <pc:spChg chg="mod">
          <ac:chgData name="Enzo dos Santos Magalhães" userId="26e978ff92f779b0" providerId="Windows Live" clId="Web-{2E4339E3-0472-47F1-AA64-B67D97A49D78}" dt="2022-01-13T23:19:36.429" v="750" actId="20577"/>
          <ac:spMkLst>
            <pc:docMk/>
            <pc:sldMk cId="252359608" sldId="324"/>
            <ac:spMk id="12" creationId="{4D271BF5-BAA1-4CEB-A575-76A097FABBBA}"/>
          </ac:spMkLst>
        </pc:spChg>
        <pc:picChg chg="add mod">
          <ac:chgData name="Enzo dos Santos Magalhães" userId="26e978ff92f779b0" providerId="Windows Live" clId="Web-{2E4339E3-0472-47F1-AA64-B67D97A49D78}" dt="2022-01-13T23:21:16.712" v="772" actId="1076"/>
          <ac:picMkLst>
            <pc:docMk/>
            <pc:sldMk cId="252359608" sldId="324"/>
            <ac:picMk id="2" creationId="{61A895D8-9211-4458-A576-461FDF1B63BD}"/>
          </ac:picMkLst>
        </pc:pic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Enzo dos Santos Magalhães" userId="26e978ff92f779b0" providerId="Windows Live" clId="Web-{257B22F8-551D-4BC8-9797-120A3EB5B7FE}"/>
    <pc:docChg chg="modSld">
      <pc:chgData name="Enzo dos Santos Magalhães" userId="26e978ff92f779b0" providerId="Windows Live" clId="Web-{257B22F8-551D-4BC8-9797-120A3EB5B7FE}" dt="2022-01-13T00:31:14.320" v="21" actId="20577"/>
      <pc:docMkLst>
        <pc:docMk/>
      </pc:docMkLst>
      <pc:sldChg chg="modSp">
        <pc:chgData name="Enzo dos Santos Magalhães" userId="26e978ff92f779b0" providerId="Windows Live" clId="Web-{257B22F8-551D-4BC8-9797-120A3EB5B7FE}" dt="2022-01-13T00:31:14.320" v="21" actId="20577"/>
        <pc:sldMkLst>
          <pc:docMk/>
          <pc:sldMk cId="1277611629" sldId="327"/>
        </pc:sldMkLst>
        <pc:spChg chg="mod">
          <ac:chgData name="Enzo dos Santos Magalhães" userId="26e978ff92f779b0" providerId="Windows Live" clId="Web-{257B22F8-551D-4BC8-9797-120A3EB5B7FE}" dt="2022-01-13T00:31:14.320" v="21" actId="20577"/>
          <ac:spMkLst>
            <pc:docMk/>
            <pc:sldMk cId="1277611629" sldId="327"/>
            <ac:spMk id="6" creationId="{2C36AF9D-A911-994B-90EA-013D4CDA5604}"/>
          </ac:spMkLst>
        </pc:spChg>
      </pc:sldChg>
    </pc:docChg>
  </pc:docChgLst>
  <pc:docChgLst>
    <pc:chgData name="Enzo dos Santos Magalhães" userId="26e978ff92f779b0" providerId="Windows Live" clId="Web-{6AE195B9-E706-4007-B33B-303889F5834F}"/>
    <pc:docChg chg="modSld">
      <pc:chgData name="Enzo dos Santos Magalhães" userId="26e978ff92f779b0" providerId="Windows Live" clId="Web-{6AE195B9-E706-4007-B33B-303889F5834F}" dt="2022-01-13T20:33:05.923" v="9655" actId="20577"/>
      <pc:docMkLst>
        <pc:docMk/>
      </pc:docMkLst>
      <pc:sldChg chg="modSp">
        <pc:chgData name="Enzo dos Santos Magalhães" userId="26e978ff92f779b0" providerId="Windows Live" clId="Web-{6AE195B9-E706-4007-B33B-303889F5834F}" dt="2022-01-13T15:47:10.638" v="3296" actId="20577"/>
        <pc:sldMkLst>
          <pc:docMk/>
          <pc:sldMk cId="1553432724" sldId="262"/>
        </pc:sldMkLst>
        <pc:spChg chg="mod">
          <ac:chgData name="Enzo dos Santos Magalhães" userId="26e978ff92f779b0" providerId="Windows Live" clId="Web-{6AE195B9-E706-4007-B33B-303889F5834F}" dt="2022-01-13T15:47:10.638" v="3296" actId="20577"/>
          <ac:spMkLst>
            <pc:docMk/>
            <pc:sldMk cId="1553432724" sldId="262"/>
            <ac:spMk id="7" creationId="{0BFEC426-B615-E549-83E5-140FD588BC64}"/>
          </ac:spMkLst>
        </pc:spChg>
      </pc:sldChg>
      <pc:sldChg chg="modSp">
        <pc:chgData name="Enzo dos Santos Magalhães" userId="26e978ff92f779b0" providerId="Windows Live" clId="Web-{6AE195B9-E706-4007-B33B-303889F5834F}" dt="2022-01-13T15:24:00.385" v="2799" actId="20577"/>
        <pc:sldMkLst>
          <pc:docMk/>
          <pc:sldMk cId="3288665831" sldId="263"/>
        </pc:sldMkLst>
        <pc:spChg chg="mod">
          <ac:chgData name="Enzo dos Santos Magalhães" userId="26e978ff92f779b0" providerId="Windows Live" clId="Web-{6AE195B9-E706-4007-B33B-303889F5834F}" dt="2022-01-13T15:24:00.385" v="2799" actId="20577"/>
          <ac:spMkLst>
            <pc:docMk/>
            <pc:sldMk cId="3288665831" sldId="263"/>
            <ac:spMk id="5" creationId="{1B07C49E-AFFC-EC46-8930-E4D428F5F943}"/>
          </ac:spMkLst>
        </pc:spChg>
      </pc:sldChg>
      <pc:sldChg chg="modSp">
        <pc:chgData name="Enzo dos Santos Magalhães" userId="26e978ff92f779b0" providerId="Windows Live" clId="Web-{6AE195B9-E706-4007-B33B-303889F5834F}" dt="2022-01-13T15:52:08.489" v="3553" actId="20577"/>
        <pc:sldMkLst>
          <pc:docMk/>
          <pc:sldMk cId="2987552906" sldId="264"/>
        </pc:sldMkLst>
        <pc:spChg chg="mod">
          <ac:chgData name="Enzo dos Santos Magalhães" userId="26e978ff92f779b0" providerId="Windows Live" clId="Web-{6AE195B9-E706-4007-B33B-303889F5834F}" dt="2022-01-13T15:52:08.489" v="3553" actId="20577"/>
          <ac:spMkLst>
            <pc:docMk/>
            <pc:sldMk cId="2987552906" sldId="264"/>
            <ac:spMk id="5" creationId="{1B07C49E-AFFC-EC46-8930-E4D428F5F943}"/>
          </ac:spMkLst>
        </pc:spChg>
      </pc:sldChg>
      <pc:sldChg chg="modSp">
        <pc:chgData name="Enzo dos Santos Magalhães" userId="26e978ff92f779b0" providerId="Windows Live" clId="Web-{6AE195B9-E706-4007-B33B-303889F5834F}" dt="2022-01-13T16:09:12.839" v="4095" actId="20577"/>
        <pc:sldMkLst>
          <pc:docMk/>
          <pc:sldMk cId="1578726356" sldId="265"/>
        </pc:sldMkLst>
        <pc:spChg chg="mod">
          <ac:chgData name="Enzo dos Santos Magalhães" userId="26e978ff92f779b0" providerId="Windows Live" clId="Web-{6AE195B9-E706-4007-B33B-303889F5834F}" dt="2022-01-13T16:09:12.839" v="4095" actId="20577"/>
          <ac:spMkLst>
            <pc:docMk/>
            <pc:sldMk cId="1578726356" sldId="265"/>
            <ac:spMk id="5" creationId="{1B07C49E-AFFC-EC46-8930-E4D428F5F943}"/>
          </ac:spMkLst>
        </pc:spChg>
      </pc:sldChg>
      <pc:sldChg chg="modSp">
        <pc:chgData name="Enzo dos Santos Magalhães" userId="26e978ff92f779b0" providerId="Windows Live" clId="Web-{6AE195B9-E706-4007-B33B-303889F5834F}" dt="2022-01-13T15:59:59.890" v="3761" actId="20577"/>
        <pc:sldMkLst>
          <pc:docMk/>
          <pc:sldMk cId="779971636" sldId="266"/>
        </pc:sldMkLst>
        <pc:spChg chg="mod">
          <ac:chgData name="Enzo dos Santos Magalhães" userId="26e978ff92f779b0" providerId="Windows Live" clId="Web-{6AE195B9-E706-4007-B33B-303889F5834F}" dt="2022-01-13T15:59:59.890" v="3761" actId="20577"/>
          <ac:spMkLst>
            <pc:docMk/>
            <pc:sldMk cId="779971636" sldId="266"/>
            <ac:spMk id="5" creationId="{1B07C49E-AFFC-EC46-8930-E4D428F5F943}"/>
          </ac:spMkLst>
        </pc:spChg>
      </pc:sldChg>
      <pc:sldChg chg="addSp modSp">
        <pc:chgData name="Enzo dos Santos Magalhães" userId="26e978ff92f779b0" providerId="Windows Live" clId="Web-{6AE195B9-E706-4007-B33B-303889F5834F}" dt="2022-01-13T17:44:04.824" v="5614" actId="20577"/>
        <pc:sldMkLst>
          <pc:docMk/>
          <pc:sldMk cId="3865605948" sldId="269"/>
        </pc:sldMkLst>
        <pc:spChg chg="mod">
          <ac:chgData name="Enzo dos Santos Magalhães" userId="26e978ff92f779b0" providerId="Windows Live" clId="Web-{6AE195B9-E706-4007-B33B-303889F5834F}" dt="2022-01-13T17:44:04.824" v="5614" actId="20577"/>
          <ac:spMkLst>
            <pc:docMk/>
            <pc:sldMk cId="3865605948" sldId="269"/>
            <ac:spMk id="3" creationId="{373827F3-F386-AA4E-80ED-D86DEF8C158D}"/>
          </ac:spMkLst>
        </pc:spChg>
        <pc:picChg chg="add mod">
          <ac:chgData name="Enzo dos Santos Magalhães" userId="26e978ff92f779b0" providerId="Windows Live" clId="Web-{6AE195B9-E706-4007-B33B-303889F5834F}" dt="2022-01-13T17:40:41.054" v="5419" actId="1076"/>
          <ac:picMkLst>
            <pc:docMk/>
            <pc:sldMk cId="3865605948" sldId="269"/>
            <ac:picMk id="2" creationId="{A782C1D7-2993-46B5-AD0A-123FD4D706D3}"/>
          </ac:picMkLst>
        </pc:picChg>
      </pc:sldChg>
      <pc:sldChg chg="addSp modSp">
        <pc:chgData name="Enzo dos Santos Magalhães" userId="26e978ff92f779b0" providerId="Windows Live" clId="Web-{6AE195B9-E706-4007-B33B-303889F5834F}" dt="2022-01-13T18:45:14.017" v="7377" actId="20577"/>
        <pc:sldMkLst>
          <pc:docMk/>
          <pc:sldMk cId="2727850971" sldId="270"/>
        </pc:sldMkLst>
        <pc:spChg chg="mod">
          <ac:chgData name="Enzo dos Santos Magalhães" userId="26e978ff92f779b0" providerId="Windows Live" clId="Web-{6AE195B9-E706-4007-B33B-303889F5834F}" dt="2022-01-13T18:45:14.017" v="7377" actId="20577"/>
          <ac:spMkLst>
            <pc:docMk/>
            <pc:sldMk cId="2727850971" sldId="270"/>
            <ac:spMk id="5" creationId="{1B07C49E-AFFC-EC46-8930-E4D428F5F943}"/>
          </ac:spMkLst>
        </pc:spChg>
        <pc:picChg chg="add mod">
          <ac:chgData name="Enzo dos Santos Magalhães" userId="26e978ff92f779b0" providerId="Windows Live" clId="Web-{6AE195B9-E706-4007-B33B-303889F5834F}" dt="2022-01-13T17:45:25.451" v="5650" actId="14100"/>
          <ac:picMkLst>
            <pc:docMk/>
            <pc:sldMk cId="2727850971" sldId="270"/>
            <ac:picMk id="2" creationId="{67BA899C-6890-481B-95CD-2A3B74C1838A}"/>
          </ac:picMkLst>
        </pc:picChg>
      </pc:sldChg>
      <pc:sldChg chg="modSp">
        <pc:chgData name="Enzo dos Santos Magalhães" userId="26e978ff92f779b0" providerId="Windows Live" clId="Web-{6AE195B9-E706-4007-B33B-303889F5834F}" dt="2022-01-13T20:31:06.061" v="9591" actId="20577"/>
        <pc:sldMkLst>
          <pc:docMk/>
          <pc:sldMk cId="1630123617" sldId="274"/>
        </pc:sldMkLst>
        <pc:spChg chg="mod">
          <ac:chgData name="Enzo dos Santos Magalhães" userId="26e978ff92f779b0" providerId="Windows Live" clId="Web-{6AE195B9-E706-4007-B33B-303889F5834F}" dt="2022-01-13T20:31:06.061" v="9591" actId="20577"/>
          <ac:spMkLst>
            <pc:docMk/>
            <pc:sldMk cId="1630123617" sldId="274"/>
            <ac:spMk id="5" creationId="{28684E62-A9F8-4E7A-AB01-78893062A1B4}"/>
          </ac:spMkLst>
        </pc:spChg>
      </pc:sldChg>
      <pc:sldChg chg="modSp">
        <pc:chgData name="Enzo dos Santos Magalhães" userId="26e978ff92f779b0" providerId="Windows Live" clId="Web-{6AE195B9-E706-4007-B33B-303889F5834F}" dt="2022-01-13T20:33:05.923" v="9655" actId="20577"/>
        <pc:sldMkLst>
          <pc:docMk/>
          <pc:sldMk cId="3410008520" sldId="275"/>
        </pc:sldMkLst>
        <pc:spChg chg="mod">
          <ac:chgData name="Enzo dos Santos Magalhães" userId="26e978ff92f779b0" providerId="Windows Live" clId="Web-{6AE195B9-E706-4007-B33B-303889F5834F}" dt="2022-01-13T20:33:05.923" v="9655" actId="20577"/>
          <ac:spMkLst>
            <pc:docMk/>
            <pc:sldMk cId="3410008520" sldId="275"/>
            <ac:spMk id="5" creationId="{28684E62-A9F8-4E7A-AB01-78893062A1B4}"/>
          </ac:spMkLst>
        </pc:spChg>
      </pc:sldChg>
      <pc:sldChg chg="modSp">
        <pc:chgData name="Enzo dos Santos Magalhães" userId="26e978ff92f779b0" providerId="Windows Live" clId="Web-{6AE195B9-E706-4007-B33B-303889F5834F}" dt="2022-01-13T16:29:52.211" v="4580" actId="20577"/>
        <pc:sldMkLst>
          <pc:docMk/>
          <pc:sldMk cId="148114319" sldId="276"/>
        </pc:sldMkLst>
        <pc:spChg chg="mod">
          <ac:chgData name="Enzo dos Santos Magalhães" userId="26e978ff92f779b0" providerId="Windows Live" clId="Web-{6AE195B9-E706-4007-B33B-303889F5834F}" dt="2022-01-13T16:29:52.211" v="4580" actId="20577"/>
          <ac:spMkLst>
            <pc:docMk/>
            <pc:sldMk cId="148114319" sldId="276"/>
            <ac:spMk id="5" creationId="{1B07C49E-AFFC-EC46-8930-E4D428F5F943}"/>
          </ac:spMkLst>
        </pc:spChg>
      </pc:sldChg>
      <pc:sldChg chg="addSp modSp">
        <pc:chgData name="Enzo dos Santos Magalhães" userId="26e978ff92f779b0" providerId="Windows Live" clId="Web-{6AE195B9-E706-4007-B33B-303889F5834F}" dt="2022-01-13T18:04:49.946" v="6097" actId="20577"/>
        <pc:sldMkLst>
          <pc:docMk/>
          <pc:sldMk cId="2459446073" sldId="289"/>
        </pc:sldMkLst>
        <pc:spChg chg="mod">
          <ac:chgData name="Enzo dos Santos Magalhães" userId="26e978ff92f779b0" providerId="Windows Live" clId="Web-{6AE195B9-E706-4007-B33B-303889F5834F}" dt="2022-01-13T18:04:49.946" v="6097" actId="20577"/>
          <ac:spMkLst>
            <pc:docMk/>
            <pc:sldMk cId="2459446073" sldId="289"/>
            <ac:spMk id="5" creationId="{1B07C49E-AFFC-EC46-8930-E4D428F5F943}"/>
          </ac:spMkLst>
        </pc:spChg>
        <pc:picChg chg="add mod">
          <ac:chgData name="Enzo dos Santos Magalhães" userId="26e978ff92f779b0" providerId="Windows Live" clId="Web-{6AE195B9-E706-4007-B33B-303889F5834F}" dt="2022-01-13T17:49:26.003" v="5733" actId="1076"/>
          <ac:picMkLst>
            <pc:docMk/>
            <pc:sldMk cId="2459446073" sldId="289"/>
            <ac:picMk id="2" creationId="{0C4AFC35-40B6-4FF6-9085-3B4161EA3D01}"/>
          </ac:picMkLst>
        </pc:picChg>
      </pc:sldChg>
      <pc:sldChg chg="modSp">
        <pc:chgData name="Enzo dos Santos Magalhães" userId="26e978ff92f779b0" providerId="Windows Live" clId="Web-{6AE195B9-E706-4007-B33B-303889F5834F}" dt="2022-01-13T16:48:31.313" v="5366" actId="20577"/>
        <pc:sldMkLst>
          <pc:docMk/>
          <pc:sldMk cId="1813711241" sldId="293"/>
        </pc:sldMkLst>
        <pc:spChg chg="mod">
          <ac:chgData name="Enzo dos Santos Magalhães" userId="26e978ff92f779b0" providerId="Windows Live" clId="Web-{6AE195B9-E706-4007-B33B-303889F5834F}" dt="2022-01-13T16:48:31.313" v="5366" actId="20577"/>
          <ac:spMkLst>
            <pc:docMk/>
            <pc:sldMk cId="1813711241" sldId="293"/>
            <ac:spMk id="5" creationId="{1B07C49E-AFFC-EC46-8930-E4D428F5F943}"/>
          </ac:spMkLst>
        </pc:spChg>
      </pc:sldChg>
      <pc:sldChg chg="addSp delSp modSp">
        <pc:chgData name="Enzo dos Santos Magalhães" userId="26e978ff92f779b0" providerId="Windows Live" clId="Web-{6AE195B9-E706-4007-B33B-303889F5834F}" dt="2022-01-13T19:13:33.576" v="8390" actId="20577"/>
        <pc:sldMkLst>
          <pc:docMk/>
          <pc:sldMk cId="981671777" sldId="296"/>
        </pc:sldMkLst>
        <pc:spChg chg="mod">
          <ac:chgData name="Enzo dos Santos Magalhães" userId="26e978ff92f779b0" providerId="Windows Live" clId="Web-{6AE195B9-E706-4007-B33B-303889F5834F}" dt="2022-01-13T19:10:45.878" v="8262" actId="20577"/>
          <ac:spMkLst>
            <pc:docMk/>
            <pc:sldMk cId="981671777" sldId="296"/>
            <ac:spMk id="2" creationId="{54176327-8CC4-4356-8BBB-DC4965CE9857}"/>
          </ac:spMkLst>
        </pc:spChg>
        <pc:spChg chg="mod">
          <ac:chgData name="Enzo dos Santos Magalhães" userId="26e978ff92f779b0" providerId="Windows Live" clId="Web-{6AE195B9-E706-4007-B33B-303889F5834F}" dt="2022-01-13T19:13:33.576" v="8390" actId="20577"/>
          <ac:spMkLst>
            <pc:docMk/>
            <pc:sldMk cId="981671777" sldId="296"/>
            <ac:spMk id="5" creationId="{85D9F803-CDBC-C74C-AF1B-2B5937D1C241}"/>
          </ac:spMkLst>
        </pc:spChg>
        <pc:spChg chg="add del">
          <ac:chgData name="Enzo dos Santos Magalhães" userId="26e978ff92f779b0" providerId="Windows Live" clId="Web-{6AE195B9-E706-4007-B33B-303889F5834F}" dt="2022-01-13T19:10:18.800" v="8218"/>
          <ac:spMkLst>
            <pc:docMk/>
            <pc:sldMk cId="981671777" sldId="296"/>
            <ac:spMk id="6" creationId="{DAADFECE-C8CE-4C0C-A43D-E529409CD254}"/>
          </ac:spMkLst>
        </pc:spChg>
        <pc:picChg chg="add mod">
          <ac:chgData name="Enzo dos Santos Magalhães" userId="26e978ff92f779b0" providerId="Windows Live" clId="Web-{6AE195B9-E706-4007-B33B-303889F5834F}" dt="2022-01-13T17:48:53.596" v="5726" actId="1076"/>
          <ac:picMkLst>
            <pc:docMk/>
            <pc:sldMk cId="981671777" sldId="296"/>
            <ac:picMk id="4" creationId="{7CCE90FA-90A0-447D-879E-371C619C17DE}"/>
          </ac:picMkLst>
        </pc:picChg>
      </pc:sldChg>
      <pc:sldChg chg="modSp">
        <pc:chgData name="Enzo dos Santos Magalhães" userId="26e978ff92f779b0" providerId="Windows Live" clId="Web-{6AE195B9-E706-4007-B33B-303889F5834F}" dt="2022-01-13T15:19:07.785" v="2691" actId="20577"/>
        <pc:sldMkLst>
          <pc:docMk/>
          <pc:sldMk cId="280316088" sldId="299"/>
        </pc:sldMkLst>
        <pc:spChg chg="mod">
          <ac:chgData name="Enzo dos Santos Magalhães" userId="26e978ff92f779b0" providerId="Windows Live" clId="Web-{6AE195B9-E706-4007-B33B-303889F5834F}" dt="2022-01-13T15:19:07.785" v="2691" actId="20577"/>
          <ac:spMkLst>
            <pc:docMk/>
            <pc:sldMk cId="280316088" sldId="299"/>
            <ac:spMk id="3" creationId="{AB0AB2AC-B7E6-6849-9AE9-697369407F8F}"/>
          </ac:spMkLst>
        </pc:spChg>
      </pc:sldChg>
      <pc:sldChg chg="modSp">
        <pc:chgData name="Enzo dos Santos Magalhães" userId="26e978ff92f779b0" providerId="Windows Live" clId="Web-{6AE195B9-E706-4007-B33B-303889F5834F}" dt="2022-01-13T15:27:57.734" v="2998" actId="20577"/>
        <pc:sldMkLst>
          <pc:docMk/>
          <pc:sldMk cId="1385553969" sldId="302"/>
        </pc:sldMkLst>
        <pc:spChg chg="mod">
          <ac:chgData name="Enzo dos Santos Magalhães" userId="26e978ff92f779b0" providerId="Windows Live" clId="Web-{6AE195B9-E706-4007-B33B-303889F5834F}" dt="2022-01-13T15:27:57.734" v="2998" actId="20577"/>
          <ac:spMkLst>
            <pc:docMk/>
            <pc:sldMk cId="1385553969" sldId="302"/>
            <ac:spMk id="3" creationId="{AB0AB2AC-B7E6-6849-9AE9-697369407F8F}"/>
          </ac:spMkLst>
        </pc:spChg>
      </pc:sldChg>
      <pc:sldChg chg="addSp modSp">
        <pc:chgData name="Enzo dos Santos Magalhães" userId="26e978ff92f779b0" providerId="Windows Live" clId="Web-{6AE195B9-E706-4007-B33B-303889F5834F}" dt="2022-01-13T18:18:24.526" v="6620" actId="20577"/>
        <pc:sldMkLst>
          <pc:docMk/>
          <pc:sldMk cId="3869789237" sldId="304"/>
        </pc:sldMkLst>
        <pc:spChg chg="mod">
          <ac:chgData name="Enzo dos Santos Magalhães" userId="26e978ff92f779b0" providerId="Windows Live" clId="Web-{6AE195B9-E706-4007-B33B-303889F5834F}" dt="2022-01-13T18:18:24.526" v="6620" actId="20577"/>
          <ac:spMkLst>
            <pc:docMk/>
            <pc:sldMk cId="3869789237" sldId="304"/>
            <ac:spMk id="3" creationId="{373827F3-F386-AA4E-80ED-D86DEF8C158D}"/>
          </ac:spMkLst>
        </pc:spChg>
        <pc:picChg chg="add mod">
          <ac:chgData name="Enzo dos Santos Magalhães" userId="26e978ff92f779b0" providerId="Windows Live" clId="Web-{6AE195B9-E706-4007-B33B-303889F5834F}" dt="2022-01-13T17:44:15.997" v="5620" actId="1076"/>
          <ac:picMkLst>
            <pc:docMk/>
            <pc:sldMk cId="3869789237" sldId="304"/>
            <ac:picMk id="2" creationId="{7579A64D-323B-4C8C-A376-11809977DB02}"/>
          </ac:picMkLst>
        </pc:picChg>
      </pc:sldChg>
      <pc:sldChg chg="addSp delSp modSp">
        <pc:chgData name="Enzo dos Santos Magalhães" userId="26e978ff92f779b0" providerId="Windows Live" clId="Web-{6AE195B9-E706-4007-B33B-303889F5834F}" dt="2022-01-13T18:29:50.120" v="6740" actId="20577"/>
        <pc:sldMkLst>
          <pc:docMk/>
          <pc:sldMk cId="80090182" sldId="305"/>
        </pc:sldMkLst>
        <pc:spChg chg="mod">
          <ac:chgData name="Enzo dos Santos Magalhães" userId="26e978ff92f779b0" providerId="Windows Live" clId="Web-{6AE195B9-E706-4007-B33B-303889F5834F}" dt="2022-01-13T18:29:50.120" v="6740" actId="20577"/>
          <ac:spMkLst>
            <pc:docMk/>
            <pc:sldMk cId="80090182" sldId="305"/>
            <ac:spMk id="3" creationId="{373827F3-F386-AA4E-80ED-D86DEF8C158D}"/>
          </ac:spMkLst>
        </pc:spChg>
        <pc:picChg chg="add del mod">
          <ac:chgData name="Enzo dos Santos Magalhães" userId="26e978ff92f779b0" providerId="Windows Live" clId="Web-{6AE195B9-E706-4007-B33B-303889F5834F}" dt="2022-01-13T18:26:07.068" v="6622"/>
          <ac:picMkLst>
            <pc:docMk/>
            <pc:sldMk cId="80090182" sldId="305"/>
            <ac:picMk id="2" creationId="{E0293051-E3E4-4CEB-9839-69A11925E6DF}"/>
          </ac:picMkLst>
        </pc:picChg>
        <pc:picChg chg="add mod">
          <ac:chgData name="Enzo dos Santos Magalhães" userId="26e978ff92f779b0" providerId="Windows Live" clId="Web-{6AE195B9-E706-4007-B33B-303889F5834F}" dt="2022-01-13T18:26:18.287" v="6626" actId="1076"/>
          <ac:picMkLst>
            <pc:docMk/>
            <pc:sldMk cId="80090182" sldId="305"/>
            <ac:picMk id="6" creationId="{1C7D8864-0F47-41C2-986A-98D97DEF2BC4}"/>
          </ac:picMkLst>
        </pc:picChg>
      </pc:sldChg>
      <pc:sldChg chg="addSp modSp">
        <pc:chgData name="Enzo dos Santos Magalhães" userId="26e978ff92f779b0" providerId="Windows Live" clId="Web-{6AE195B9-E706-4007-B33B-303889F5834F}" dt="2022-01-13T18:40:25.323" v="7184" actId="20577"/>
        <pc:sldMkLst>
          <pc:docMk/>
          <pc:sldMk cId="3145340593" sldId="306"/>
        </pc:sldMkLst>
        <pc:spChg chg="mod">
          <ac:chgData name="Enzo dos Santos Magalhães" userId="26e978ff92f779b0" providerId="Windows Live" clId="Web-{6AE195B9-E706-4007-B33B-303889F5834F}" dt="2022-01-13T18:40:25.323" v="7184" actId="20577"/>
          <ac:spMkLst>
            <pc:docMk/>
            <pc:sldMk cId="3145340593" sldId="306"/>
            <ac:spMk id="3" creationId="{373827F3-F386-AA4E-80ED-D86DEF8C158D}"/>
          </ac:spMkLst>
        </pc:spChg>
        <pc:picChg chg="add mod">
          <ac:chgData name="Enzo dos Santos Magalhães" userId="26e978ff92f779b0" providerId="Windows Live" clId="Web-{6AE195B9-E706-4007-B33B-303889F5834F}" dt="2022-01-13T17:45:05.873" v="5642" actId="1076"/>
          <ac:picMkLst>
            <pc:docMk/>
            <pc:sldMk cId="3145340593" sldId="306"/>
            <ac:picMk id="2" creationId="{3296E857-AC7E-4E3F-9D6C-4C60B53A718C}"/>
          </ac:picMkLst>
        </pc:picChg>
      </pc:sldChg>
      <pc:sldChg chg="addSp modSp">
        <pc:chgData name="Enzo dos Santos Magalhães" userId="26e978ff92f779b0" providerId="Windows Live" clId="Web-{6AE195B9-E706-4007-B33B-303889F5834F}" dt="2022-01-13T18:32:33.312" v="6914" actId="20577"/>
        <pc:sldMkLst>
          <pc:docMk/>
          <pc:sldMk cId="1106727586" sldId="307"/>
        </pc:sldMkLst>
        <pc:spChg chg="mod">
          <ac:chgData name="Enzo dos Santos Magalhães" userId="26e978ff92f779b0" providerId="Windows Live" clId="Web-{6AE195B9-E706-4007-B33B-303889F5834F}" dt="2022-01-13T18:32:33.312" v="6914" actId="20577"/>
          <ac:spMkLst>
            <pc:docMk/>
            <pc:sldMk cId="1106727586" sldId="307"/>
            <ac:spMk id="3" creationId="{373827F3-F386-AA4E-80ED-D86DEF8C158D}"/>
          </ac:spMkLst>
        </pc:spChg>
        <pc:picChg chg="add mod">
          <ac:chgData name="Enzo dos Santos Magalhães" userId="26e978ff92f779b0" providerId="Windows Live" clId="Web-{6AE195B9-E706-4007-B33B-303889F5834F}" dt="2022-01-13T17:44:55.326" v="5636" actId="1076"/>
          <ac:picMkLst>
            <pc:docMk/>
            <pc:sldMk cId="1106727586" sldId="307"/>
            <ac:picMk id="2" creationId="{1224FC2A-6C98-4351-93FC-7643082C7681}"/>
          </ac:picMkLst>
        </pc:picChg>
      </pc:sldChg>
      <pc:sldChg chg="addSp modSp">
        <pc:chgData name="Enzo dos Santos Magalhães" userId="26e978ff92f779b0" providerId="Windows Live" clId="Web-{6AE195B9-E706-4007-B33B-303889F5834F}" dt="2022-01-13T18:43:49.218" v="7330" actId="20577"/>
        <pc:sldMkLst>
          <pc:docMk/>
          <pc:sldMk cId="706594483" sldId="308"/>
        </pc:sldMkLst>
        <pc:spChg chg="mod">
          <ac:chgData name="Enzo dos Santos Magalhães" userId="26e978ff92f779b0" providerId="Windows Live" clId="Web-{6AE195B9-E706-4007-B33B-303889F5834F}" dt="2022-01-13T18:43:49.218" v="7330" actId="20577"/>
          <ac:spMkLst>
            <pc:docMk/>
            <pc:sldMk cId="706594483" sldId="308"/>
            <ac:spMk id="3" creationId="{373827F3-F386-AA4E-80ED-D86DEF8C158D}"/>
          </ac:spMkLst>
        </pc:spChg>
        <pc:picChg chg="add mod">
          <ac:chgData name="Enzo dos Santos Magalhães" userId="26e978ff92f779b0" providerId="Windows Live" clId="Web-{6AE195B9-E706-4007-B33B-303889F5834F}" dt="2022-01-13T17:45:16.685" v="5646" actId="1076"/>
          <ac:picMkLst>
            <pc:docMk/>
            <pc:sldMk cId="706594483" sldId="308"/>
            <ac:picMk id="2" creationId="{CD051900-4DD3-40A2-9903-E340DE3B86EB}"/>
          </ac:picMkLst>
        </pc:picChg>
      </pc:sldChg>
      <pc:sldChg chg="addSp modSp">
        <pc:chgData name="Enzo dos Santos Magalhães" userId="26e978ff92f779b0" providerId="Windows Live" clId="Web-{6AE195B9-E706-4007-B33B-303889F5834F}" dt="2022-01-13T18:53:06.558" v="7603" actId="20577"/>
        <pc:sldMkLst>
          <pc:docMk/>
          <pc:sldMk cId="1794738657" sldId="309"/>
        </pc:sldMkLst>
        <pc:spChg chg="mod">
          <ac:chgData name="Enzo dos Santos Magalhães" userId="26e978ff92f779b0" providerId="Windows Live" clId="Web-{6AE195B9-E706-4007-B33B-303889F5834F}" dt="2022-01-13T18:53:06.558" v="7603" actId="20577"/>
          <ac:spMkLst>
            <pc:docMk/>
            <pc:sldMk cId="1794738657" sldId="309"/>
            <ac:spMk id="5" creationId="{1B07C49E-AFFC-EC46-8930-E4D428F5F943}"/>
          </ac:spMkLst>
        </pc:spChg>
        <pc:picChg chg="add mod">
          <ac:chgData name="Enzo dos Santos Magalhães" userId="26e978ff92f779b0" providerId="Windows Live" clId="Web-{6AE195B9-E706-4007-B33B-303889F5834F}" dt="2022-01-13T18:45:47.846" v="7384" actId="1076"/>
          <ac:picMkLst>
            <pc:docMk/>
            <pc:sldMk cId="1794738657" sldId="309"/>
            <ac:picMk id="2" creationId="{D35ABBF3-8129-467D-8932-3B333BF4E68F}"/>
          </ac:picMkLst>
        </pc:picChg>
      </pc:sldChg>
      <pc:sldChg chg="addSp delSp modSp">
        <pc:chgData name="Enzo dos Santos Magalhães" userId="26e978ff92f779b0" providerId="Windows Live" clId="Web-{6AE195B9-E706-4007-B33B-303889F5834F}" dt="2022-01-13T18:54:40.217" v="7668" actId="20577"/>
        <pc:sldMkLst>
          <pc:docMk/>
          <pc:sldMk cId="4010014743" sldId="310"/>
        </pc:sldMkLst>
        <pc:spChg chg="mod">
          <ac:chgData name="Enzo dos Santos Magalhães" userId="26e978ff92f779b0" providerId="Windows Live" clId="Web-{6AE195B9-E706-4007-B33B-303889F5834F}" dt="2022-01-13T18:54:40.217" v="7668" actId="20577"/>
          <ac:spMkLst>
            <pc:docMk/>
            <pc:sldMk cId="4010014743" sldId="310"/>
            <ac:spMk id="5" creationId="{1B07C49E-AFFC-EC46-8930-E4D428F5F943}"/>
          </ac:spMkLst>
        </pc:spChg>
        <pc:picChg chg="add del mod">
          <ac:chgData name="Enzo dos Santos Magalhães" userId="26e978ff92f779b0" providerId="Windows Live" clId="Web-{6AE195B9-E706-4007-B33B-303889F5834F}" dt="2022-01-13T17:21:47.389" v="5376"/>
          <ac:picMkLst>
            <pc:docMk/>
            <pc:sldMk cId="4010014743" sldId="310"/>
            <ac:picMk id="2" creationId="{77669968-5372-4349-8173-A79C4F54A737}"/>
          </ac:picMkLst>
        </pc:picChg>
        <pc:picChg chg="add mod">
          <ac:chgData name="Enzo dos Santos Magalhães" userId="26e978ff92f779b0" providerId="Windows Live" clId="Web-{6AE195B9-E706-4007-B33B-303889F5834F}" dt="2022-01-13T17:45:42.514" v="5656" actId="1076"/>
          <ac:picMkLst>
            <pc:docMk/>
            <pc:sldMk cId="4010014743" sldId="310"/>
            <ac:picMk id="6" creationId="{9E946D67-B2F2-40B9-B4C5-08E69E317A0C}"/>
          </ac:picMkLst>
        </pc:picChg>
      </pc:sldChg>
      <pc:sldChg chg="addSp modSp">
        <pc:chgData name="Enzo dos Santos Magalhães" userId="26e978ff92f779b0" providerId="Windows Live" clId="Web-{6AE195B9-E706-4007-B33B-303889F5834F}" dt="2022-01-13T18:55:38.546" v="7710" actId="20577"/>
        <pc:sldMkLst>
          <pc:docMk/>
          <pc:sldMk cId="2735560525" sldId="311"/>
        </pc:sldMkLst>
        <pc:spChg chg="mod">
          <ac:chgData name="Enzo dos Santos Magalhães" userId="26e978ff92f779b0" providerId="Windows Live" clId="Web-{6AE195B9-E706-4007-B33B-303889F5834F}" dt="2022-01-13T18:55:38.546" v="7710" actId="20577"/>
          <ac:spMkLst>
            <pc:docMk/>
            <pc:sldMk cId="2735560525" sldId="311"/>
            <ac:spMk id="5" creationId="{1B07C49E-AFFC-EC46-8930-E4D428F5F943}"/>
          </ac:spMkLst>
        </pc:spChg>
        <pc:picChg chg="add mod">
          <ac:chgData name="Enzo dos Santos Magalhães" userId="26e978ff92f779b0" providerId="Windows Live" clId="Web-{6AE195B9-E706-4007-B33B-303889F5834F}" dt="2022-01-13T17:45:48.842" v="5660" actId="14100"/>
          <ac:picMkLst>
            <pc:docMk/>
            <pc:sldMk cId="2735560525" sldId="311"/>
            <ac:picMk id="2" creationId="{D6D545C6-A2F3-4B3D-A5C2-17608D6F37D1}"/>
          </ac:picMkLst>
        </pc:picChg>
      </pc:sldChg>
      <pc:sldChg chg="addSp modSp">
        <pc:chgData name="Enzo dos Santos Magalhães" userId="26e978ff92f779b0" providerId="Windows Live" clId="Web-{6AE195B9-E706-4007-B33B-303889F5834F}" dt="2022-01-13T18:57:08.267" v="7773" actId="20577"/>
        <pc:sldMkLst>
          <pc:docMk/>
          <pc:sldMk cId="1434679925" sldId="312"/>
        </pc:sldMkLst>
        <pc:spChg chg="mod">
          <ac:chgData name="Enzo dos Santos Magalhães" userId="26e978ff92f779b0" providerId="Windows Live" clId="Web-{6AE195B9-E706-4007-B33B-303889F5834F}" dt="2022-01-13T18:57:08.267" v="7773" actId="20577"/>
          <ac:spMkLst>
            <pc:docMk/>
            <pc:sldMk cId="1434679925" sldId="312"/>
            <ac:spMk id="5" creationId="{1B07C49E-AFFC-EC46-8930-E4D428F5F943}"/>
          </ac:spMkLst>
        </pc:spChg>
        <pc:picChg chg="add mod">
          <ac:chgData name="Enzo dos Santos Magalhães" userId="26e978ff92f779b0" providerId="Windows Live" clId="Web-{6AE195B9-E706-4007-B33B-303889F5834F}" dt="2022-01-13T17:45:55.030" v="5662" actId="1076"/>
          <ac:picMkLst>
            <pc:docMk/>
            <pc:sldMk cId="1434679925" sldId="312"/>
            <ac:picMk id="2" creationId="{8FE4DB4E-E7A8-46A8-9079-B23C79252E2F}"/>
          </ac:picMkLst>
        </pc:picChg>
      </pc:sldChg>
      <pc:sldChg chg="addSp modSp">
        <pc:chgData name="Enzo dos Santos Magalhães" userId="26e978ff92f779b0" providerId="Windows Live" clId="Web-{6AE195B9-E706-4007-B33B-303889F5834F}" dt="2022-01-13T19:00:24.771" v="7923" actId="20577"/>
        <pc:sldMkLst>
          <pc:docMk/>
          <pc:sldMk cId="1756972646" sldId="313"/>
        </pc:sldMkLst>
        <pc:spChg chg="mod">
          <ac:chgData name="Enzo dos Santos Magalhães" userId="26e978ff92f779b0" providerId="Windows Live" clId="Web-{6AE195B9-E706-4007-B33B-303889F5834F}" dt="2022-01-13T19:00:24.771" v="7923" actId="20577"/>
          <ac:spMkLst>
            <pc:docMk/>
            <pc:sldMk cId="1756972646" sldId="313"/>
            <ac:spMk id="5" creationId="{1B07C49E-AFFC-EC46-8930-E4D428F5F943}"/>
          </ac:spMkLst>
        </pc:spChg>
        <pc:picChg chg="add mod">
          <ac:chgData name="Enzo dos Santos Magalhães" userId="26e978ff92f779b0" providerId="Windows Live" clId="Web-{6AE195B9-E706-4007-B33B-303889F5834F}" dt="2022-01-13T17:46:43.328" v="5679" actId="1076"/>
          <ac:picMkLst>
            <pc:docMk/>
            <pc:sldMk cId="1756972646" sldId="313"/>
            <ac:picMk id="2" creationId="{C42A5100-36EA-4A90-9379-7466CA7BF344}"/>
          </ac:picMkLst>
        </pc:picChg>
        <pc:picChg chg="add mod">
          <ac:chgData name="Enzo dos Santos Magalhães" userId="26e978ff92f779b0" providerId="Windows Live" clId="Web-{6AE195B9-E706-4007-B33B-303889F5834F}" dt="2022-01-13T17:46:50.531" v="5681" actId="14100"/>
          <ac:picMkLst>
            <pc:docMk/>
            <pc:sldMk cId="1756972646" sldId="313"/>
            <ac:picMk id="6" creationId="{6EACDEBC-F91F-434C-914E-519FCEF6B5AD}"/>
          </ac:picMkLst>
        </pc:picChg>
      </pc:sldChg>
      <pc:sldChg chg="addSp modSp">
        <pc:chgData name="Enzo dos Santos Magalhães" userId="26e978ff92f779b0" providerId="Windows Live" clId="Web-{6AE195B9-E706-4007-B33B-303889F5834F}" dt="2022-01-13T18:59:30.926" v="7861" actId="20577"/>
        <pc:sldMkLst>
          <pc:docMk/>
          <pc:sldMk cId="639399535" sldId="314"/>
        </pc:sldMkLst>
        <pc:spChg chg="mod">
          <ac:chgData name="Enzo dos Santos Magalhães" userId="26e978ff92f779b0" providerId="Windows Live" clId="Web-{6AE195B9-E706-4007-B33B-303889F5834F}" dt="2022-01-13T18:59:30.926" v="7861" actId="20577"/>
          <ac:spMkLst>
            <pc:docMk/>
            <pc:sldMk cId="639399535" sldId="314"/>
            <ac:spMk id="5" creationId="{1B07C49E-AFFC-EC46-8930-E4D428F5F943}"/>
          </ac:spMkLst>
        </pc:spChg>
        <pc:picChg chg="add mod">
          <ac:chgData name="Enzo dos Santos Magalhães" userId="26e978ff92f779b0" providerId="Windows Live" clId="Web-{6AE195B9-E706-4007-B33B-303889F5834F}" dt="2022-01-13T17:46:03.358" v="5666" actId="14100"/>
          <ac:picMkLst>
            <pc:docMk/>
            <pc:sldMk cId="639399535" sldId="314"/>
            <ac:picMk id="2" creationId="{3C830B3F-C88F-403C-810E-41220511A070}"/>
          </ac:picMkLst>
        </pc:picChg>
      </pc:sldChg>
      <pc:sldChg chg="addSp modSp">
        <pc:chgData name="Enzo dos Santos Magalhães" userId="26e978ff92f779b0" providerId="Windows Live" clId="Web-{6AE195B9-E706-4007-B33B-303889F5834F}" dt="2022-01-13T19:02:25.321" v="8024" actId="20577"/>
        <pc:sldMkLst>
          <pc:docMk/>
          <pc:sldMk cId="3566646398" sldId="315"/>
        </pc:sldMkLst>
        <pc:spChg chg="mod">
          <ac:chgData name="Enzo dos Santos Magalhães" userId="26e978ff92f779b0" providerId="Windows Live" clId="Web-{6AE195B9-E706-4007-B33B-303889F5834F}" dt="2022-01-13T19:02:25.321" v="8024" actId="20577"/>
          <ac:spMkLst>
            <pc:docMk/>
            <pc:sldMk cId="3566646398" sldId="315"/>
            <ac:spMk id="5" creationId="{1B07C49E-AFFC-EC46-8930-E4D428F5F943}"/>
          </ac:spMkLst>
        </pc:spChg>
        <pc:picChg chg="add mod">
          <ac:chgData name="Enzo dos Santos Magalhães" userId="26e978ff92f779b0" providerId="Windows Live" clId="Web-{6AE195B9-E706-4007-B33B-303889F5834F}" dt="2022-01-13T17:47:46.798" v="5704" actId="1076"/>
          <ac:picMkLst>
            <pc:docMk/>
            <pc:sldMk cId="3566646398" sldId="315"/>
            <ac:picMk id="2" creationId="{484E3AFB-C3FF-43E4-A319-6075800E92D8}"/>
          </ac:picMkLst>
        </pc:picChg>
      </pc:sldChg>
      <pc:sldChg chg="addSp modSp">
        <pc:chgData name="Enzo dos Santos Magalhães" userId="26e978ff92f779b0" providerId="Windows Live" clId="Web-{6AE195B9-E706-4007-B33B-303889F5834F}" dt="2022-01-13T19:07:07.952" v="8110" actId="1076"/>
        <pc:sldMkLst>
          <pc:docMk/>
          <pc:sldMk cId="1398439132" sldId="316"/>
        </pc:sldMkLst>
        <pc:spChg chg="mod">
          <ac:chgData name="Enzo dos Santos Magalhães" userId="26e978ff92f779b0" providerId="Windows Live" clId="Web-{6AE195B9-E706-4007-B33B-303889F5834F}" dt="2022-01-13T19:06:56.764" v="8107" actId="20577"/>
          <ac:spMkLst>
            <pc:docMk/>
            <pc:sldMk cId="1398439132" sldId="316"/>
            <ac:spMk id="5" creationId="{1B07C49E-AFFC-EC46-8930-E4D428F5F943}"/>
          </ac:spMkLst>
        </pc:spChg>
        <pc:picChg chg="add mod">
          <ac:chgData name="Enzo dos Santos Magalhães" userId="26e978ff92f779b0" providerId="Windows Live" clId="Web-{6AE195B9-E706-4007-B33B-303889F5834F}" dt="2022-01-13T19:07:07.952" v="8110" actId="1076"/>
          <ac:picMkLst>
            <pc:docMk/>
            <pc:sldMk cId="1398439132" sldId="316"/>
            <ac:picMk id="2" creationId="{BBB10860-A184-4700-BA73-1095B91A4222}"/>
          </ac:picMkLst>
        </pc:picChg>
      </pc:sldChg>
      <pc:sldChg chg="addSp modSp">
        <pc:chgData name="Enzo dos Santos Magalhães" userId="26e978ff92f779b0" providerId="Windows Live" clId="Web-{6AE195B9-E706-4007-B33B-303889F5834F}" dt="2022-01-13T19:09:11.126" v="8213" actId="20577"/>
        <pc:sldMkLst>
          <pc:docMk/>
          <pc:sldMk cId="3975168428" sldId="317"/>
        </pc:sldMkLst>
        <pc:spChg chg="mod">
          <ac:chgData name="Enzo dos Santos Magalhães" userId="26e978ff92f779b0" providerId="Windows Live" clId="Web-{6AE195B9-E706-4007-B33B-303889F5834F}" dt="2022-01-13T19:09:11.126" v="8213" actId="20577"/>
          <ac:spMkLst>
            <pc:docMk/>
            <pc:sldMk cId="3975168428" sldId="317"/>
            <ac:spMk id="5" creationId="{1B07C49E-AFFC-EC46-8930-E4D428F5F943}"/>
          </ac:spMkLst>
        </pc:spChg>
        <pc:picChg chg="add mod">
          <ac:chgData name="Enzo dos Santos Magalhães" userId="26e978ff92f779b0" providerId="Windows Live" clId="Web-{6AE195B9-E706-4007-B33B-303889F5834F}" dt="2022-01-13T17:47:25.469" v="5700" actId="1076"/>
          <ac:picMkLst>
            <pc:docMk/>
            <pc:sldMk cId="3975168428" sldId="317"/>
            <ac:picMk id="2" creationId="{5F5CB951-CCF2-4AD7-BF54-3AE33CB97101}"/>
          </ac:picMkLst>
        </pc:picChg>
      </pc:sldChg>
      <pc:sldChg chg="addSp delSp modSp">
        <pc:chgData name="Enzo dos Santos Magalhães" userId="26e978ff92f779b0" providerId="Windows Live" clId="Web-{6AE195B9-E706-4007-B33B-303889F5834F}" dt="2022-01-13T19:22:44.730" v="8696" actId="14100"/>
        <pc:sldMkLst>
          <pc:docMk/>
          <pc:sldMk cId="239597884" sldId="318"/>
        </pc:sldMkLst>
        <pc:spChg chg="mod">
          <ac:chgData name="Enzo dos Santos Magalhães" userId="26e978ff92f779b0" providerId="Windows Live" clId="Web-{6AE195B9-E706-4007-B33B-303889F5834F}" dt="2022-01-13T19:22:32.448" v="8691" actId="20577"/>
          <ac:spMkLst>
            <pc:docMk/>
            <pc:sldMk cId="239597884" sldId="318"/>
            <ac:spMk id="5" creationId="{85D9F803-CDBC-C74C-AF1B-2B5937D1C241}"/>
          </ac:spMkLst>
        </pc:spChg>
        <pc:spChg chg="mod">
          <ac:chgData name="Enzo dos Santos Magalhães" userId="26e978ff92f779b0" providerId="Windows Live" clId="Web-{6AE195B9-E706-4007-B33B-303889F5834F}" dt="2022-01-13T19:14:39.359" v="8485" actId="20577"/>
          <ac:spMkLst>
            <pc:docMk/>
            <pc:sldMk cId="239597884" sldId="318"/>
            <ac:spMk id="8" creationId="{2E0ECA32-E146-40DA-85CD-9677244BC3EC}"/>
          </ac:spMkLst>
        </pc:spChg>
        <pc:picChg chg="add del mod">
          <ac:chgData name="Enzo dos Santos Magalhães" userId="26e978ff92f779b0" providerId="Windows Live" clId="Web-{6AE195B9-E706-4007-B33B-303889F5834F}" dt="2022-01-13T17:23:52.532" v="5390"/>
          <ac:picMkLst>
            <pc:docMk/>
            <pc:sldMk cId="239597884" sldId="318"/>
            <ac:picMk id="2" creationId="{62C70D77-5B44-478E-8E20-EDA3B6B9A2EB}"/>
          </ac:picMkLst>
        </pc:picChg>
        <pc:picChg chg="add mod">
          <ac:chgData name="Enzo dos Santos Magalhães" userId="26e978ff92f779b0" providerId="Windows Live" clId="Web-{6AE195B9-E706-4007-B33B-303889F5834F}" dt="2022-01-13T19:22:40.839" v="8695" actId="14100"/>
          <ac:picMkLst>
            <pc:docMk/>
            <pc:sldMk cId="239597884" sldId="318"/>
            <ac:picMk id="2" creationId="{65C20004-61F6-41B7-9A55-76F98FAF312E}"/>
          </ac:picMkLst>
        </pc:picChg>
        <pc:picChg chg="add mod">
          <ac:chgData name="Enzo dos Santos Magalhães" userId="26e978ff92f779b0" providerId="Windows Live" clId="Web-{6AE195B9-E706-4007-B33B-303889F5834F}" dt="2022-01-13T19:22:44.730" v="8696" actId="14100"/>
          <ac:picMkLst>
            <pc:docMk/>
            <pc:sldMk cId="239597884" sldId="318"/>
            <ac:picMk id="4" creationId="{9FDDFF5C-10FC-43DE-A932-54F4F895A450}"/>
          </ac:picMkLst>
        </pc:picChg>
      </pc:sldChg>
      <pc:sldChg chg="addSp modSp">
        <pc:chgData name="Enzo dos Santos Magalhães" userId="26e978ff92f779b0" providerId="Windows Live" clId="Web-{6AE195B9-E706-4007-B33B-303889F5834F}" dt="2022-01-13T20:12:39.214" v="9058" actId="1076"/>
        <pc:sldMkLst>
          <pc:docMk/>
          <pc:sldMk cId="232499080" sldId="319"/>
        </pc:sldMkLst>
        <pc:spChg chg="mod">
          <ac:chgData name="Enzo dos Santos Magalhães" userId="26e978ff92f779b0" providerId="Windows Live" clId="Web-{6AE195B9-E706-4007-B33B-303889F5834F}" dt="2022-01-13T20:12:35.760" v="9057" actId="1076"/>
          <ac:spMkLst>
            <pc:docMk/>
            <pc:sldMk cId="232499080" sldId="319"/>
            <ac:spMk id="5" creationId="{85D9F803-CDBC-C74C-AF1B-2B5937D1C241}"/>
          </ac:spMkLst>
        </pc:spChg>
        <pc:spChg chg="mod">
          <ac:chgData name="Enzo dos Santos Magalhães" userId="26e978ff92f779b0" providerId="Windows Live" clId="Web-{6AE195B9-E706-4007-B33B-303889F5834F}" dt="2022-01-13T20:09:29.726" v="8829" actId="20577"/>
          <ac:spMkLst>
            <pc:docMk/>
            <pc:sldMk cId="232499080" sldId="319"/>
            <ac:spMk id="8" creationId="{34C97452-C78A-4701-B8AB-ABFE63D5BEDE}"/>
          </ac:spMkLst>
        </pc:spChg>
        <pc:picChg chg="add mod">
          <ac:chgData name="Enzo dos Santos Magalhães" userId="26e978ff92f779b0" providerId="Windows Live" clId="Web-{6AE195B9-E706-4007-B33B-303889F5834F}" dt="2022-01-13T20:12:39.214" v="9058" actId="1076"/>
          <ac:picMkLst>
            <pc:docMk/>
            <pc:sldMk cId="232499080" sldId="319"/>
            <ac:picMk id="2" creationId="{8B5E526B-AF95-4D1B-994E-C37354C15986}"/>
          </ac:picMkLst>
        </pc:picChg>
      </pc:sldChg>
      <pc:sldChg chg="addSp modSp">
        <pc:chgData name="Enzo dos Santos Magalhães" userId="26e978ff92f779b0" providerId="Windows Live" clId="Web-{6AE195B9-E706-4007-B33B-303889F5834F}" dt="2022-01-13T19:24:15.232" v="8698" actId="20577"/>
        <pc:sldMkLst>
          <pc:docMk/>
          <pc:sldMk cId="3645034231" sldId="320"/>
        </pc:sldMkLst>
        <pc:spChg chg="mod">
          <ac:chgData name="Enzo dos Santos Magalhães" userId="26e978ff92f779b0" providerId="Windows Live" clId="Web-{6AE195B9-E706-4007-B33B-303889F5834F}" dt="2022-01-13T19:24:15.232" v="8698" actId="20577"/>
          <ac:spMkLst>
            <pc:docMk/>
            <pc:sldMk cId="3645034231" sldId="320"/>
            <ac:spMk id="5" creationId="{1B07C49E-AFFC-EC46-8930-E4D428F5F943}"/>
          </ac:spMkLst>
        </pc:spChg>
        <pc:picChg chg="add mod">
          <ac:chgData name="Enzo dos Santos Magalhães" userId="26e978ff92f779b0" providerId="Windows Live" clId="Web-{6AE195B9-E706-4007-B33B-303889F5834F}" dt="2022-01-13T17:50:27.270" v="5743" actId="1076"/>
          <ac:picMkLst>
            <pc:docMk/>
            <pc:sldMk cId="3645034231" sldId="320"/>
            <ac:picMk id="2" creationId="{ACA7D548-CE52-42E1-911E-40F4F263644F}"/>
          </ac:picMkLst>
        </pc:picChg>
      </pc:sldChg>
      <pc:sldChg chg="modSp">
        <pc:chgData name="Enzo dos Santos Magalhães" userId="26e978ff92f779b0" providerId="Windows Live" clId="Web-{6AE195B9-E706-4007-B33B-303889F5834F}" dt="2022-01-13T20:30:14.513" v="9583" actId="20577"/>
        <pc:sldMkLst>
          <pc:docMk/>
          <pc:sldMk cId="1980221439" sldId="331"/>
        </pc:sldMkLst>
        <pc:spChg chg="mod">
          <ac:chgData name="Enzo dos Santos Magalhães" userId="26e978ff92f779b0" providerId="Windows Live" clId="Web-{6AE195B9-E706-4007-B33B-303889F5834F}" dt="2022-01-13T20:30:14.513" v="9583" actId="20577"/>
          <ac:spMkLst>
            <pc:docMk/>
            <pc:sldMk cId="1980221439" sldId="331"/>
            <ac:spMk id="10" creationId="{79EF1473-3ADD-43F1-A495-57AAB7FD902F}"/>
          </ac:spMkLst>
        </pc:spChg>
      </pc:sldChg>
      <pc:sldChg chg="modSp">
        <pc:chgData name="Enzo dos Santos Magalhães" userId="26e978ff92f779b0" providerId="Windows Live" clId="Web-{6AE195B9-E706-4007-B33B-303889F5834F}" dt="2022-01-13T19:29:46.240" v="8736" actId="20577"/>
        <pc:sldMkLst>
          <pc:docMk/>
          <pc:sldMk cId="2560061391" sldId="332"/>
        </pc:sldMkLst>
        <pc:spChg chg="mod">
          <ac:chgData name="Enzo dos Santos Magalhães" userId="26e978ff92f779b0" providerId="Windows Live" clId="Web-{6AE195B9-E706-4007-B33B-303889F5834F}" dt="2022-01-13T19:29:46.240" v="8736" actId="20577"/>
          <ac:spMkLst>
            <pc:docMk/>
            <pc:sldMk cId="2560061391" sldId="332"/>
            <ac:spMk id="5" creationId="{8E999A1B-8752-489F-A63B-EA2F60186B52}"/>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Enzo dos Santos Magalhães" userId="26e978ff92f779b0" providerId="Windows Live" clId="Web-{C2004FE2-3153-4D0E-839D-BE339CC6B4AA}"/>
    <pc:docChg chg="modSld">
      <pc:chgData name="Enzo dos Santos Magalhães" userId="26e978ff92f779b0" providerId="Windows Live" clId="Web-{C2004FE2-3153-4D0E-839D-BE339CC6B4AA}" dt="2022-01-14T00:03:25.747" v="54" actId="20577"/>
      <pc:docMkLst>
        <pc:docMk/>
      </pc:docMkLst>
      <pc:sldChg chg="modSp">
        <pc:chgData name="Enzo dos Santos Magalhães" userId="26e978ff92f779b0" providerId="Windows Live" clId="Web-{C2004FE2-3153-4D0E-839D-BE339CC6B4AA}" dt="2022-01-14T00:01:18.463" v="41" actId="20577"/>
        <pc:sldMkLst>
          <pc:docMk/>
          <pc:sldMk cId="2987552906" sldId="264"/>
        </pc:sldMkLst>
        <pc:spChg chg="mod">
          <ac:chgData name="Enzo dos Santos Magalhães" userId="26e978ff92f779b0" providerId="Windows Live" clId="Web-{C2004FE2-3153-4D0E-839D-BE339CC6B4AA}" dt="2022-01-14T00:01:18.463" v="41" actId="20577"/>
          <ac:spMkLst>
            <pc:docMk/>
            <pc:sldMk cId="2987552906" sldId="264"/>
            <ac:spMk id="5" creationId="{1B07C49E-AFFC-EC46-8930-E4D428F5F943}"/>
          </ac:spMkLst>
        </pc:spChg>
      </pc:sldChg>
      <pc:sldChg chg="modSp">
        <pc:chgData name="Enzo dos Santos Magalhães" userId="26e978ff92f779b0" providerId="Windows Live" clId="Web-{C2004FE2-3153-4D0E-839D-BE339CC6B4AA}" dt="2022-01-14T00:02:24.636" v="46" actId="20577"/>
        <pc:sldMkLst>
          <pc:docMk/>
          <pc:sldMk cId="1578726356" sldId="265"/>
        </pc:sldMkLst>
        <pc:spChg chg="mod">
          <ac:chgData name="Enzo dos Santos Magalhães" userId="26e978ff92f779b0" providerId="Windows Live" clId="Web-{C2004FE2-3153-4D0E-839D-BE339CC6B4AA}" dt="2022-01-14T00:02:24.636" v="46" actId="20577"/>
          <ac:spMkLst>
            <pc:docMk/>
            <pc:sldMk cId="1578726356" sldId="265"/>
            <ac:spMk id="5" creationId="{1B07C49E-AFFC-EC46-8930-E4D428F5F943}"/>
          </ac:spMkLst>
        </pc:spChg>
      </pc:sldChg>
      <pc:sldChg chg="modSp">
        <pc:chgData name="Enzo dos Santos Magalhães" userId="26e978ff92f779b0" providerId="Windows Live" clId="Web-{C2004FE2-3153-4D0E-839D-BE339CC6B4AA}" dt="2022-01-14T00:01:57.136" v="43" actId="20577"/>
        <pc:sldMkLst>
          <pc:docMk/>
          <pc:sldMk cId="779971636" sldId="266"/>
        </pc:sldMkLst>
        <pc:spChg chg="mod">
          <ac:chgData name="Enzo dos Santos Magalhães" userId="26e978ff92f779b0" providerId="Windows Live" clId="Web-{C2004FE2-3153-4D0E-839D-BE339CC6B4AA}" dt="2022-01-14T00:01:57.136" v="43" actId="20577"/>
          <ac:spMkLst>
            <pc:docMk/>
            <pc:sldMk cId="779971636" sldId="266"/>
            <ac:spMk id="5" creationId="{1B07C49E-AFFC-EC46-8930-E4D428F5F943}"/>
          </ac:spMkLst>
        </pc:spChg>
      </pc:sldChg>
      <pc:sldChg chg="modSp">
        <pc:chgData name="Enzo dos Santos Magalhães" userId="26e978ff92f779b0" providerId="Windows Live" clId="Web-{C2004FE2-3153-4D0E-839D-BE339CC6B4AA}" dt="2022-01-14T00:03:25.747" v="54" actId="20577"/>
        <pc:sldMkLst>
          <pc:docMk/>
          <pc:sldMk cId="3410008520" sldId="275"/>
        </pc:sldMkLst>
        <pc:spChg chg="mod">
          <ac:chgData name="Enzo dos Santos Magalhães" userId="26e978ff92f779b0" providerId="Windows Live" clId="Web-{C2004FE2-3153-4D0E-839D-BE339CC6B4AA}" dt="2022-01-14T00:03:25.747" v="54" actId="20577"/>
          <ac:spMkLst>
            <pc:docMk/>
            <pc:sldMk cId="3410008520" sldId="275"/>
            <ac:spMk id="5" creationId="{28684E62-A9F8-4E7A-AB01-78893062A1B4}"/>
          </ac:spMkLst>
        </pc:spChg>
      </pc:sldChg>
      <pc:sldChg chg="modSp">
        <pc:chgData name="Enzo dos Santos Magalhães" userId="26e978ff92f779b0" providerId="Windows Live" clId="Web-{C2004FE2-3153-4D0E-839D-BE339CC6B4AA}" dt="2022-01-14T00:02:42.090" v="48" actId="20577"/>
        <pc:sldMkLst>
          <pc:docMk/>
          <pc:sldMk cId="148114319" sldId="276"/>
        </pc:sldMkLst>
        <pc:spChg chg="mod">
          <ac:chgData name="Enzo dos Santos Magalhães" userId="26e978ff92f779b0" providerId="Windows Live" clId="Web-{C2004FE2-3153-4D0E-839D-BE339CC6B4AA}" dt="2022-01-14T00:02:42.090" v="48" actId="20577"/>
          <ac:spMkLst>
            <pc:docMk/>
            <pc:sldMk cId="148114319" sldId="276"/>
            <ac:spMk id="5" creationId="{1B07C49E-AFFC-EC46-8930-E4D428F5F943}"/>
          </ac:spMkLst>
        </pc:spChg>
      </pc:sldChg>
      <pc:sldChg chg="modSp">
        <pc:chgData name="Enzo dos Santos Magalhães" userId="26e978ff92f779b0" providerId="Windows Live" clId="Web-{C2004FE2-3153-4D0E-839D-BE339CC6B4AA}" dt="2022-01-14T00:03:05.950" v="52" actId="20577"/>
        <pc:sldMkLst>
          <pc:docMk/>
          <pc:sldMk cId="1813711241" sldId="293"/>
        </pc:sldMkLst>
        <pc:spChg chg="mod">
          <ac:chgData name="Enzo dos Santos Magalhães" userId="26e978ff92f779b0" providerId="Windows Live" clId="Web-{C2004FE2-3153-4D0E-839D-BE339CC6B4AA}" dt="2022-01-14T00:03:05.950" v="52" actId="20577"/>
          <ac:spMkLst>
            <pc:docMk/>
            <pc:sldMk cId="1813711241" sldId="293"/>
            <ac:spMk id="5" creationId="{1B07C49E-AFFC-EC46-8930-E4D428F5F943}"/>
          </ac:spMkLst>
        </pc:spChg>
      </pc:sldChg>
      <pc:sldChg chg="modSp">
        <pc:chgData name="Enzo dos Santos Magalhães" userId="26e978ff92f779b0" providerId="Windows Live" clId="Web-{C2004FE2-3153-4D0E-839D-BE339CC6B4AA}" dt="2022-01-13T23:58:37.616" v="29" actId="14100"/>
        <pc:sldMkLst>
          <pc:docMk/>
          <pc:sldMk cId="280316088" sldId="299"/>
        </pc:sldMkLst>
        <pc:spChg chg="mod">
          <ac:chgData name="Enzo dos Santos Magalhães" userId="26e978ff92f779b0" providerId="Windows Live" clId="Web-{C2004FE2-3153-4D0E-839D-BE339CC6B4AA}" dt="2022-01-13T23:58:37.616" v="29" actId="14100"/>
          <ac:spMkLst>
            <pc:docMk/>
            <pc:sldMk cId="280316088" sldId="299"/>
            <ac:spMk id="3" creationId="{AB0AB2AC-B7E6-6849-9AE9-697369407F8F}"/>
          </ac:spMkLst>
        </pc:spChg>
      </pc:sldChg>
      <pc:sldChg chg="modSp">
        <pc:chgData name="Enzo dos Santos Magalhães" userId="26e978ff92f779b0" providerId="Windows Live" clId="Web-{C2004FE2-3153-4D0E-839D-BE339CC6B4AA}" dt="2022-01-13T23:59:15.523" v="40" actId="14100"/>
        <pc:sldMkLst>
          <pc:docMk/>
          <pc:sldMk cId="1385553969" sldId="302"/>
        </pc:sldMkLst>
        <pc:spChg chg="mod">
          <ac:chgData name="Enzo dos Santos Magalhães" userId="26e978ff92f779b0" providerId="Windows Live" clId="Web-{C2004FE2-3153-4D0E-839D-BE339CC6B4AA}" dt="2022-01-13T23:59:15.523" v="40" actId="14100"/>
          <ac:spMkLst>
            <pc:docMk/>
            <pc:sldMk cId="1385553969" sldId="302"/>
            <ac:spMk id="3" creationId="{AB0AB2AC-B7E6-6849-9AE9-697369407F8F}"/>
          </ac:spMkLst>
        </pc:spChg>
      </pc:sldChg>
      <pc:sldChg chg="modSp">
        <pc:chgData name="Enzo dos Santos Magalhães" userId="26e978ff92f779b0" providerId="Windows Live" clId="Web-{C2004FE2-3153-4D0E-839D-BE339CC6B4AA}" dt="2022-01-14T00:02:54.246" v="50" actId="20577"/>
        <pc:sldMkLst>
          <pc:docMk/>
          <pc:sldMk cId="334532777" sldId="303"/>
        </pc:sldMkLst>
        <pc:spChg chg="mod">
          <ac:chgData name="Enzo dos Santos Magalhães" userId="26e978ff92f779b0" providerId="Windows Live" clId="Web-{C2004FE2-3153-4D0E-839D-BE339CC6B4AA}" dt="2022-01-14T00:02:54.246" v="50" actId="20577"/>
          <ac:spMkLst>
            <pc:docMk/>
            <pc:sldMk cId="334532777" sldId="303"/>
            <ac:spMk id="5" creationId="{1B07C49E-AFFC-EC46-8930-E4D428F5F943}"/>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docChgLst>
    <pc:chgData name="Enzo dos Santos Magalhães" userId="26e978ff92f779b0" providerId="Windows Live" clId="Web-{F60D4089-4B8D-4DA5-BF7F-C296DBEBD0AF}"/>
    <pc:docChg chg="modSld">
      <pc:chgData name="Enzo dos Santos Magalhães" userId="26e978ff92f779b0" providerId="Windows Live" clId="Web-{F60D4089-4B8D-4DA5-BF7F-C296DBEBD0AF}" dt="2022-01-13T20:57:34.962" v="199" actId="14100"/>
      <pc:docMkLst>
        <pc:docMk/>
      </pc:docMkLst>
      <pc:sldChg chg="addSp delSp modSp">
        <pc:chgData name="Enzo dos Santos Magalhães" userId="26e978ff92f779b0" providerId="Windows Live" clId="Web-{F60D4089-4B8D-4DA5-BF7F-C296DBEBD0AF}" dt="2022-01-13T20:52:08.876" v="140" actId="1076"/>
        <pc:sldMkLst>
          <pc:docMk/>
          <pc:sldMk cId="280316088" sldId="299"/>
        </pc:sldMkLst>
        <pc:spChg chg="add mod">
          <ac:chgData name="Enzo dos Santos Magalhães" userId="26e978ff92f779b0" providerId="Windows Live" clId="Web-{F60D4089-4B8D-4DA5-BF7F-C296DBEBD0AF}" dt="2022-01-13T20:52:08.814" v="134" actId="1076"/>
          <ac:spMkLst>
            <pc:docMk/>
            <pc:sldMk cId="280316088" sldId="299"/>
            <ac:spMk id="2" creationId="{8401B073-98ED-4D1B-BABD-EFFDC2611C1C}"/>
          </ac:spMkLst>
        </pc:spChg>
        <pc:spChg chg="mod">
          <ac:chgData name="Enzo dos Santos Magalhães" userId="26e978ff92f779b0" providerId="Windows Live" clId="Web-{F60D4089-4B8D-4DA5-BF7F-C296DBEBD0AF}" dt="2022-01-13T20:51:48.126" v="126" actId="1076"/>
          <ac:spMkLst>
            <pc:docMk/>
            <pc:sldMk cId="280316088" sldId="299"/>
            <ac:spMk id="3" creationId="{AB0AB2AC-B7E6-6849-9AE9-697369407F8F}"/>
          </ac:spMkLst>
        </pc:spChg>
        <pc:spChg chg="del mod">
          <ac:chgData name="Enzo dos Santos Magalhães" userId="26e978ff92f779b0" providerId="Windows Live" clId="Web-{F60D4089-4B8D-4DA5-BF7F-C296DBEBD0AF}" dt="2022-01-13T20:51:27.672" v="123"/>
          <ac:spMkLst>
            <pc:docMk/>
            <pc:sldMk cId="280316088" sldId="299"/>
            <ac:spMk id="5" creationId="{1B07C49E-AFFC-EC46-8930-E4D428F5F943}"/>
          </ac:spMkLst>
        </pc:spChg>
        <pc:spChg chg="add mod">
          <ac:chgData name="Enzo dos Santos Magalhães" userId="26e978ff92f779b0" providerId="Windows Live" clId="Web-{F60D4089-4B8D-4DA5-BF7F-C296DBEBD0AF}" dt="2022-01-13T20:52:08.814" v="135" actId="1076"/>
          <ac:spMkLst>
            <pc:docMk/>
            <pc:sldMk cId="280316088" sldId="299"/>
            <ac:spMk id="7" creationId="{564D8810-6592-48AB-AB2E-7DF5A23A09AF}"/>
          </ac:spMkLst>
        </pc:spChg>
        <pc:spChg chg="add del mod">
          <ac:chgData name="Enzo dos Santos Magalhães" userId="26e978ff92f779b0" providerId="Windows Live" clId="Web-{F60D4089-4B8D-4DA5-BF7F-C296DBEBD0AF}" dt="2022-01-13T20:44:37.802" v="36"/>
          <ac:spMkLst>
            <pc:docMk/>
            <pc:sldMk cId="280316088" sldId="299"/>
            <ac:spMk id="10" creationId="{2EAA0562-43CD-4791-9344-BAB840A0426C}"/>
          </ac:spMkLst>
        </pc:spChg>
        <pc:spChg chg="add del mod">
          <ac:chgData name="Enzo dos Santos Magalhães" userId="26e978ff92f779b0" providerId="Windows Live" clId="Web-{F60D4089-4B8D-4DA5-BF7F-C296DBEBD0AF}" dt="2022-01-13T20:47:06.541" v="62"/>
          <ac:spMkLst>
            <pc:docMk/>
            <pc:sldMk cId="280316088" sldId="299"/>
            <ac:spMk id="11" creationId="{1C92E46F-A4B1-4647-BA24-4225F3FEFA39}"/>
          </ac:spMkLst>
        </pc:spChg>
        <pc:spChg chg="add del mod">
          <ac:chgData name="Enzo dos Santos Magalhães" userId="26e978ff92f779b0" providerId="Windows Live" clId="Web-{F60D4089-4B8D-4DA5-BF7F-C296DBEBD0AF}" dt="2022-01-13T20:46:15.805" v="55"/>
          <ac:spMkLst>
            <pc:docMk/>
            <pc:sldMk cId="280316088" sldId="299"/>
            <ac:spMk id="12" creationId="{06DC4A1B-3310-4835-B521-88541BC61247}"/>
          </ac:spMkLst>
        </pc:spChg>
        <pc:spChg chg="add mod">
          <ac:chgData name="Enzo dos Santos Magalhães" userId="26e978ff92f779b0" providerId="Windows Live" clId="Web-{F60D4089-4B8D-4DA5-BF7F-C296DBEBD0AF}" dt="2022-01-13T20:52:08.845" v="138" actId="1076"/>
          <ac:spMkLst>
            <pc:docMk/>
            <pc:sldMk cId="280316088" sldId="299"/>
            <ac:spMk id="13" creationId="{9DEBB383-7801-497A-A8E7-D89EAAD5BE22}"/>
          </ac:spMkLst>
        </pc:spChg>
        <pc:spChg chg="add mod">
          <ac:chgData name="Enzo dos Santos Magalhães" userId="26e978ff92f779b0" providerId="Windows Live" clId="Web-{F60D4089-4B8D-4DA5-BF7F-C296DBEBD0AF}" dt="2022-01-13T20:52:08.861" v="139" actId="1076"/>
          <ac:spMkLst>
            <pc:docMk/>
            <pc:sldMk cId="280316088" sldId="299"/>
            <ac:spMk id="14" creationId="{80CC2CC7-DBA2-4A84-B865-2EB0C71C8D95}"/>
          </ac:spMkLst>
        </pc:spChg>
        <pc:spChg chg="add mod">
          <ac:chgData name="Enzo dos Santos Magalhães" userId="26e978ff92f779b0" providerId="Windows Live" clId="Web-{F60D4089-4B8D-4DA5-BF7F-C296DBEBD0AF}" dt="2022-01-13T20:52:08.876" v="140" actId="1076"/>
          <ac:spMkLst>
            <pc:docMk/>
            <pc:sldMk cId="280316088" sldId="299"/>
            <ac:spMk id="15" creationId="{260695DB-1B05-4A3F-86FD-FAD3EF4AA42F}"/>
          </ac:spMkLst>
        </pc:spChg>
        <pc:cxnChg chg="add mod">
          <ac:chgData name="Enzo dos Santos Magalhães" userId="26e978ff92f779b0" providerId="Windows Live" clId="Web-{F60D4089-4B8D-4DA5-BF7F-C296DBEBD0AF}" dt="2022-01-13T20:52:08.829" v="136" actId="1076"/>
          <ac:cxnSpMkLst>
            <pc:docMk/>
            <pc:sldMk cId="280316088" sldId="299"/>
            <ac:cxnSpMk id="8" creationId="{62F06BDC-92C8-4E4C-B809-44846624F1C3}"/>
          </ac:cxnSpMkLst>
        </pc:cxnChg>
        <pc:cxnChg chg="add mod">
          <ac:chgData name="Enzo dos Santos Magalhães" userId="26e978ff92f779b0" providerId="Windows Live" clId="Web-{F60D4089-4B8D-4DA5-BF7F-C296DBEBD0AF}" dt="2022-01-13T20:52:08.829" v="137" actId="1076"/>
          <ac:cxnSpMkLst>
            <pc:docMk/>
            <pc:sldMk cId="280316088" sldId="299"/>
            <ac:cxnSpMk id="9" creationId="{AD7E8034-E04E-427E-9044-2895812D4217}"/>
          </ac:cxnSpMkLst>
        </pc:cxnChg>
      </pc:sldChg>
      <pc:sldChg chg="addSp delSp modSp">
        <pc:chgData name="Enzo dos Santos Magalhães" userId="26e978ff92f779b0" providerId="Windows Live" clId="Web-{F60D4089-4B8D-4DA5-BF7F-C296DBEBD0AF}" dt="2022-01-13T20:57:34.962" v="199" actId="14100"/>
        <pc:sldMkLst>
          <pc:docMk/>
          <pc:sldMk cId="1385553969" sldId="302"/>
        </pc:sldMkLst>
        <pc:spChg chg="del">
          <ac:chgData name="Enzo dos Santos Magalhães" userId="26e978ff92f779b0" providerId="Windows Live" clId="Web-{F60D4089-4B8D-4DA5-BF7F-C296DBEBD0AF}" dt="2022-01-13T20:55:31.209" v="141"/>
          <ac:spMkLst>
            <pc:docMk/>
            <pc:sldMk cId="1385553969" sldId="302"/>
            <ac:spMk id="2" creationId="{8B78C759-C687-440F-8CAE-D3071F1AB630}"/>
          </ac:spMkLst>
        </pc:spChg>
        <pc:spChg chg="add mod">
          <ac:chgData name="Enzo dos Santos Magalhães" userId="26e978ff92f779b0" providerId="Windows Live" clId="Web-{F60D4089-4B8D-4DA5-BF7F-C296DBEBD0AF}" dt="2022-01-13T20:57:16.711" v="188" actId="1076"/>
          <ac:spMkLst>
            <pc:docMk/>
            <pc:sldMk cId="1385553969" sldId="302"/>
            <ac:spMk id="5" creationId="{5E46F0F5-89DE-4177-8FDD-0755C5C86E3F}"/>
          </ac:spMkLst>
        </pc:spChg>
        <pc:spChg chg="add mod">
          <ac:chgData name="Enzo dos Santos Magalhães" userId="26e978ff92f779b0" providerId="Windows Live" clId="Web-{F60D4089-4B8D-4DA5-BF7F-C296DBEBD0AF}" dt="2022-01-13T20:57:16.774" v="194" actId="1076"/>
          <ac:spMkLst>
            <pc:docMk/>
            <pc:sldMk cId="1385553969" sldId="302"/>
            <ac:spMk id="8" creationId="{73532430-F344-483C-A9BF-73CBBEE4A7EC}"/>
          </ac:spMkLst>
        </pc:spChg>
        <pc:spChg chg="add mod">
          <ac:chgData name="Enzo dos Santos Magalhães" userId="26e978ff92f779b0" providerId="Windows Live" clId="Web-{F60D4089-4B8D-4DA5-BF7F-C296DBEBD0AF}" dt="2022-01-13T20:57:16.758" v="192" actId="1076"/>
          <ac:spMkLst>
            <pc:docMk/>
            <pc:sldMk cId="1385553969" sldId="302"/>
            <ac:spMk id="16" creationId="{36B8AFEB-30C9-4EB0-8495-7533F701C543}"/>
          </ac:spMkLst>
        </pc:spChg>
        <pc:spChg chg="add mod">
          <ac:chgData name="Enzo dos Santos Magalhães" userId="26e978ff92f779b0" providerId="Windows Live" clId="Web-{F60D4089-4B8D-4DA5-BF7F-C296DBEBD0AF}" dt="2022-01-13T20:57:16.743" v="191" actId="1076"/>
          <ac:spMkLst>
            <pc:docMk/>
            <pc:sldMk cId="1385553969" sldId="302"/>
            <ac:spMk id="18" creationId="{230EC823-1D3B-4E24-A2F0-4A715D6B144D}"/>
          </ac:spMkLst>
        </pc:spChg>
        <pc:spChg chg="add mod">
          <ac:chgData name="Enzo dos Santos Magalhães" userId="26e978ff92f779b0" providerId="Windows Live" clId="Web-{F60D4089-4B8D-4DA5-BF7F-C296DBEBD0AF}" dt="2022-01-13T20:57:34.962" v="199" actId="14100"/>
          <ac:spMkLst>
            <pc:docMk/>
            <pc:sldMk cId="1385553969" sldId="302"/>
            <ac:spMk id="20" creationId="{ED9E1BC7-7757-4548-A2D2-29E6D171E5F1}"/>
          </ac:spMkLst>
        </pc:spChg>
        <pc:cxnChg chg="add mod">
          <ac:chgData name="Enzo dos Santos Magalhães" userId="26e978ff92f779b0" providerId="Windows Live" clId="Web-{F60D4089-4B8D-4DA5-BF7F-C296DBEBD0AF}" dt="2022-01-13T20:57:16.727" v="189" actId="1076"/>
          <ac:cxnSpMkLst>
            <pc:docMk/>
            <pc:sldMk cId="1385553969" sldId="302"/>
            <ac:cxnSpMk id="10" creationId="{B5564B84-64A7-4641-AD5A-387EC7AA21C2}"/>
          </ac:cxnSpMkLst>
        </pc:cxnChg>
        <pc:cxnChg chg="add mod">
          <ac:chgData name="Enzo dos Santos Magalhães" userId="26e978ff92f779b0" providerId="Windows Live" clId="Web-{F60D4089-4B8D-4DA5-BF7F-C296DBEBD0AF}" dt="2022-01-13T20:57:16.727" v="190" actId="1076"/>
          <ac:cxnSpMkLst>
            <pc:docMk/>
            <pc:sldMk cId="1385553969" sldId="302"/>
            <ac:cxnSpMk id="14" creationId="{E7390E6B-C27A-4A2E-AE11-120CF36C0AF4}"/>
          </ac:cxnSpMkLst>
        </pc:cxnChg>
      </pc:sldChg>
      <pc:sldChg chg="modSp">
        <pc:chgData name="Enzo dos Santos Magalhães" userId="26e978ff92f779b0" providerId="Windows Live" clId="Web-{F60D4089-4B8D-4DA5-BF7F-C296DBEBD0AF}" dt="2022-01-13T20:35:03.711" v="1" actId="20577"/>
        <pc:sldMkLst>
          <pc:docMk/>
          <pc:sldMk cId="1980221439" sldId="331"/>
        </pc:sldMkLst>
        <pc:spChg chg="mod">
          <ac:chgData name="Enzo dos Santos Magalhães" userId="26e978ff92f779b0" providerId="Windows Live" clId="Web-{F60D4089-4B8D-4DA5-BF7F-C296DBEBD0AF}" dt="2022-01-13T20:35:03.711" v="1" actId="20577"/>
          <ac:spMkLst>
            <pc:docMk/>
            <pc:sldMk cId="1980221439" sldId="331"/>
            <ac:spMk id="10" creationId="{79EF1473-3ADD-43F1-A495-57AAB7FD902F}"/>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1/13/2022</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‹nº›</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1/13/2022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‹nº›</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1/13/2022</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1/13/2022</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1/13/2022</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1/13/2022</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1/13/2022</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1/13/2022</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1/13/2022</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1/13/2022</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1/13/2022</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1/13/2022</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‹nº›</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3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hyperlink" Target="https://github.com/r-spacex/SpaceX-API/tree/master/docs#rspacex-api-docs"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hyperlink" Target="https://en.wikipedia.org/w/index.php?title=List_of_Falcon_9_and_Falcon_Heavy_launches&amp;oldid=1027686922"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Enzo Magalhães</a:t>
            </a:r>
          </a:p>
          <a:p>
            <a:r>
              <a:rPr lang="en-US" dirty="0">
                <a:solidFill>
                  <a:schemeClr val="bg2"/>
                </a:solidFill>
                <a:latin typeface="Abadi"/>
              </a:rPr>
              <a:t>12/01/2022</a:t>
            </a:r>
            <a:endParaRPr lang="en-US" dirty="0">
              <a:solidFill>
                <a:schemeClr val="bg2"/>
              </a:solidFill>
            </a:endParaRP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8975652" cy="4351338"/>
          </a:xfrm>
          <a:prstGeom prst="rect">
            <a:avLst/>
          </a:prstGeom>
        </p:spPr>
        <p:txBody>
          <a:bodyPr lIns="91440" tIns="45720" rIns="91440" bIns="45720" anchor="t"/>
          <a:lstStyle/>
          <a:p>
            <a:r>
              <a:rPr lang="en-US" sz="2200" dirty="0">
                <a:solidFill>
                  <a:schemeClr val="accent3">
                    <a:lumMod val="25000"/>
                  </a:schemeClr>
                </a:solidFill>
                <a:latin typeface="Abadi"/>
              </a:rPr>
              <a:t>The processing data was very simple. After we had the formatted </a:t>
            </a:r>
            <a:r>
              <a:rPr lang="en-US" sz="2200" dirty="0" err="1">
                <a:solidFill>
                  <a:schemeClr val="accent3">
                    <a:lumMod val="25000"/>
                  </a:schemeClr>
                </a:solidFill>
                <a:latin typeface="Abadi"/>
              </a:rPr>
              <a:t>dataframe</a:t>
            </a:r>
            <a:r>
              <a:rPr lang="en-US" sz="2200" dirty="0">
                <a:solidFill>
                  <a:schemeClr val="accent3">
                    <a:lumMod val="25000"/>
                  </a:schemeClr>
                </a:solidFill>
                <a:latin typeface="Abadi"/>
              </a:rPr>
              <a:t> ready,</a:t>
            </a:r>
            <a:r>
              <a:rPr lang="en-US" sz="2200" dirty="0">
                <a:solidFill>
                  <a:schemeClr val="accent3">
                    <a:lumMod val="25000"/>
                  </a:schemeClr>
                </a:solidFill>
                <a:latin typeface="Abadi"/>
                <a:ea typeface="+mn-lt"/>
                <a:cs typeface="+mn-lt"/>
              </a:rPr>
              <a:t> we replaced the payload mass missing values with</a:t>
            </a:r>
            <a:r>
              <a:rPr lang="en-US" sz="2200" dirty="0">
                <a:solidFill>
                  <a:schemeClr val="accent3">
                    <a:lumMod val="25000"/>
                  </a:schemeClr>
                </a:solidFill>
                <a:latin typeface="Abadi"/>
                <a:cs typeface="Calibri"/>
              </a:rPr>
              <a:t> its mean and we summarized the landing outcome by creating a binary column called "Class" which tells if the landing was a success or not.</a:t>
            </a:r>
            <a:r>
              <a:rPr lang="en-US" sz="2200" dirty="0">
                <a:solidFill>
                  <a:schemeClr val="bg2">
                    <a:lumMod val="50000"/>
                  </a:schemeClr>
                </a:solidFill>
                <a:latin typeface="Calibri"/>
                <a:cs typeface="Calibri"/>
              </a:rPr>
              <a:t>  </a:t>
            </a:r>
            <a:r>
              <a:rPr lang="en-US" sz="2200" dirty="0">
                <a:solidFill>
                  <a:schemeClr val="accent3">
                    <a:lumMod val="25000"/>
                  </a:schemeClr>
                </a:solidFill>
                <a:latin typeface="Abadi"/>
                <a:cs typeface="Calibri"/>
              </a:rPr>
              <a:t> </a:t>
            </a:r>
            <a:endParaRPr lang="en-US" sz="2200" dirty="0">
              <a:solidFill>
                <a:schemeClr val="accent3">
                  <a:lumMod val="25000"/>
                </a:schemeClr>
              </a:solidFill>
              <a:latin typeface="Abadi"/>
            </a:endParaRPr>
          </a:p>
          <a:p>
            <a:pPr marL="0" indent="0">
              <a:buNone/>
            </a:pPr>
            <a:endParaRPr lang="en-US" sz="2200" dirty="0">
              <a:solidFill>
                <a:schemeClr val="accent3">
                  <a:lumMod val="25000"/>
                </a:schemeClr>
              </a:solidFill>
              <a:latin typeface="Abadi"/>
              <a:cs typeface="Calibri"/>
            </a:endParaRPr>
          </a:p>
          <a:p>
            <a:pPr marL="0" indent="0">
              <a:buNone/>
            </a:pPr>
            <a:r>
              <a:rPr lang="en-US" sz="2200" dirty="0">
                <a:solidFill>
                  <a:schemeClr val="accent3">
                    <a:lumMod val="25000"/>
                  </a:schemeClr>
                </a:solidFill>
                <a:latin typeface="Abadi"/>
                <a:cs typeface="Calibri"/>
              </a:rPr>
              <a:t>The full code of the data wrangling process can be found below:</a:t>
            </a:r>
          </a:p>
          <a:p>
            <a:r>
              <a:rPr lang="en-US" sz="2200" dirty="0">
                <a:ea typeface="+mn-lt"/>
                <a:cs typeface="+mn-lt"/>
              </a:rPr>
              <a:t>https://github.com/enzoMagalhaes/ibm-data-science-capstone/blob/master/EDA_cxVLV8cPM.ipynb</a:t>
            </a:r>
          </a:p>
          <a:p>
            <a:endParaRPr lang="en-US"/>
          </a:p>
          <a:p>
            <a:endParaRPr lang="en-US"/>
          </a:p>
          <a:p>
            <a:endParaRPr lang="en-US"/>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In the exploratory data analysis with data visualization phase we mainly used </a:t>
            </a:r>
            <a:r>
              <a:rPr lang="en-US" sz="2200" dirty="0" err="1">
                <a:solidFill>
                  <a:schemeClr val="accent3">
                    <a:lumMod val="25000"/>
                  </a:schemeClr>
                </a:solidFill>
                <a:latin typeface="Abadi"/>
              </a:rPr>
              <a:t>catplots</a:t>
            </a:r>
            <a:r>
              <a:rPr lang="en-US" sz="2200" dirty="0">
                <a:solidFill>
                  <a:schemeClr val="accent3">
                    <a:lumMod val="25000"/>
                  </a:schemeClr>
                </a:solidFill>
                <a:latin typeface="Abadi"/>
              </a:rPr>
              <a:t>, scatterplots and </a:t>
            </a:r>
            <a:r>
              <a:rPr lang="en-US" sz="2200" dirty="0" err="1">
                <a:solidFill>
                  <a:schemeClr val="accent3">
                    <a:lumMod val="25000"/>
                  </a:schemeClr>
                </a:solidFill>
                <a:latin typeface="Abadi"/>
              </a:rPr>
              <a:t>lineplots</a:t>
            </a:r>
            <a:r>
              <a:rPr lang="en-US" sz="2200" dirty="0">
                <a:solidFill>
                  <a:schemeClr val="accent3">
                    <a:lumMod val="25000"/>
                  </a:schemeClr>
                </a:solidFill>
                <a:latin typeface="Abadi"/>
              </a:rPr>
              <a:t> to visualize relationships between variables in the dataset.</a:t>
            </a:r>
            <a:endParaRPr lang="en-US" sz="2200" dirty="0">
              <a:solidFill>
                <a:schemeClr val="accent3">
                  <a:lumMod val="25000"/>
                </a:schemeClr>
              </a:solidFill>
              <a:latin typeface="Abadi"/>
              <a:cs typeface="Calibr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Full code:</a:t>
            </a:r>
          </a:p>
          <a:p>
            <a:pPr>
              <a:lnSpc>
                <a:spcPct val="100000"/>
              </a:lnSpc>
              <a:spcBef>
                <a:spcPts val="1400"/>
              </a:spcBef>
            </a:pPr>
            <a:r>
              <a:rPr lang="en-US" sz="2200" dirty="0">
                <a:ea typeface="+mn-lt"/>
                <a:cs typeface="+mn-lt"/>
              </a:rPr>
              <a:t>https://github.com/enzoMagalhaes/ibm-data-science-capstone/blob/master/jupyter-labs-eda-dataviz_h0EFiq3MY.ipynb</a:t>
            </a:r>
          </a:p>
          <a:p>
            <a:endParaRPr lang="en-US"/>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42749"/>
            <a:ext cx="9745589" cy="5510903"/>
          </a:xfrm>
          <a:prstGeom prst="rect">
            <a:avLst/>
          </a:prstGeom>
        </p:spPr>
        <p:txBody>
          <a:bodyPr lIns="91440" tIns="45720" rIns="91440" bIns="45720" anchor="t"/>
          <a:lstStyle/>
          <a:p>
            <a:pPr marL="0" indent="0">
              <a:lnSpc>
                <a:spcPct val="100000"/>
              </a:lnSpc>
              <a:spcBef>
                <a:spcPts val="1400"/>
              </a:spcBef>
              <a:buNone/>
            </a:pPr>
            <a:r>
              <a:rPr lang="en-US" sz="2200" dirty="0">
                <a:solidFill>
                  <a:schemeClr val="accent3">
                    <a:lumMod val="25000"/>
                  </a:schemeClr>
                </a:solidFill>
                <a:latin typeface="Abadi"/>
              </a:rPr>
              <a:t>In this phase we used SQL to explore the data by mainly (all queries can be found in the link below):</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1600" i="1" dirty="0"/>
              <a:t>Displaying the names of the unique launch sites in the space mission</a:t>
            </a:r>
            <a:endParaRPr lang="en-US" sz="1600" dirty="0">
              <a:solidFill>
                <a:schemeClr val="accent3">
                  <a:lumMod val="25000"/>
                </a:schemeClr>
              </a:solidFill>
              <a:latin typeface="Abadi"/>
            </a:endParaRPr>
          </a:p>
          <a:p>
            <a:pPr>
              <a:lnSpc>
                <a:spcPct val="100000"/>
              </a:lnSpc>
              <a:spcBef>
                <a:spcPts val="1400"/>
              </a:spcBef>
            </a:pPr>
            <a:r>
              <a:rPr lang="en-US" sz="1600" i="1" dirty="0">
                <a:ea typeface="+mn-lt"/>
                <a:cs typeface="+mn-lt"/>
              </a:rPr>
              <a:t>Displaying </a:t>
            </a:r>
            <a:r>
              <a:rPr lang="en-US" sz="1600" i="1" dirty="0"/>
              <a:t>the total and average payload mass carried by boosters launched by NASA (CRS)</a:t>
            </a:r>
            <a:endParaRPr lang="en-US" sz="1600" i="1" dirty="0">
              <a:solidFill>
                <a:srgbClr val="000000"/>
              </a:solidFill>
              <a:latin typeface="Calibri"/>
              <a:cs typeface="Calibri"/>
            </a:endParaRPr>
          </a:p>
          <a:p>
            <a:pPr>
              <a:lnSpc>
                <a:spcPct val="100000"/>
              </a:lnSpc>
              <a:spcBef>
                <a:spcPts val="1400"/>
              </a:spcBef>
            </a:pPr>
            <a:r>
              <a:rPr lang="en-US" sz="1600" i="1" dirty="0">
                <a:solidFill>
                  <a:srgbClr val="000000"/>
                </a:solidFill>
                <a:latin typeface="Calibri"/>
                <a:cs typeface="Calibri"/>
              </a:rPr>
              <a:t>Get the first successful launch date</a:t>
            </a:r>
          </a:p>
          <a:p>
            <a:pPr>
              <a:lnSpc>
                <a:spcPct val="100000"/>
              </a:lnSpc>
              <a:spcBef>
                <a:spcPts val="1400"/>
              </a:spcBef>
            </a:pPr>
            <a:r>
              <a:rPr lang="en-US" sz="1600" i="1" dirty="0">
                <a:solidFill>
                  <a:srgbClr val="000000"/>
                </a:solidFill>
                <a:latin typeface="Calibri"/>
                <a:cs typeface="Calibri"/>
              </a:rPr>
              <a:t>Find out what boosters had successful a successful landing with a with heavy payload( 4000-6000 mass)</a:t>
            </a:r>
          </a:p>
          <a:p>
            <a:pPr>
              <a:lnSpc>
                <a:spcPct val="100000"/>
              </a:lnSpc>
              <a:spcBef>
                <a:spcPts val="1400"/>
              </a:spcBef>
            </a:pPr>
            <a:r>
              <a:rPr lang="en-US" sz="1600" i="1" dirty="0"/>
              <a:t>List the total number of successful and failure mission outcomes</a:t>
            </a:r>
            <a:endParaRPr lang="en-US" sz="1600" i="1">
              <a:solidFill>
                <a:srgbClr val="000000"/>
              </a:solidFill>
              <a:latin typeface="Calibri"/>
              <a:cs typeface="Calibri"/>
            </a:endParaRPr>
          </a:p>
          <a:p>
            <a:pPr>
              <a:lnSpc>
                <a:spcPct val="100000"/>
              </a:lnSpc>
              <a:spcBef>
                <a:spcPts val="1400"/>
              </a:spcBef>
            </a:pPr>
            <a:r>
              <a:rPr lang="en-US" sz="1600" i="1" dirty="0"/>
              <a:t>List the names of the booster versions which have carried the maximum payload mass</a:t>
            </a:r>
            <a:endParaRPr lang="en-US" sz="1600" i="1" dirty="0">
              <a:solidFill>
                <a:srgbClr val="000000"/>
              </a:solidFill>
              <a:latin typeface="Calibri"/>
              <a:cs typeface="Calibri"/>
            </a:endParaRPr>
          </a:p>
          <a:p>
            <a:pPr>
              <a:lnSpc>
                <a:spcPct val="100000"/>
              </a:lnSpc>
              <a:spcBef>
                <a:spcPts val="1400"/>
              </a:spcBef>
            </a:pPr>
            <a:r>
              <a:rPr lang="en-US" sz="1600" i="1" dirty="0">
                <a:solidFill>
                  <a:srgbClr val="000000"/>
                </a:solidFill>
                <a:latin typeface="Calibri"/>
                <a:cs typeface="Calibri"/>
              </a:rPr>
              <a:t>List failed drone ship launches</a:t>
            </a:r>
          </a:p>
          <a:p>
            <a:pPr>
              <a:lnSpc>
                <a:spcPct val="100000"/>
              </a:lnSpc>
              <a:spcBef>
                <a:spcPts val="1400"/>
              </a:spcBef>
            </a:pPr>
            <a:r>
              <a:rPr lang="en-US" sz="1600" i="1" dirty="0">
                <a:solidFill>
                  <a:srgbClr val="000000"/>
                </a:solidFill>
                <a:latin typeface="Calibri"/>
                <a:cs typeface="Calibri"/>
              </a:rPr>
              <a:t>And count the landing outcomes</a:t>
            </a:r>
          </a:p>
          <a:p>
            <a:pPr marL="0" indent="0">
              <a:lnSpc>
                <a:spcPct val="100000"/>
              </a:lnSpc>
              <a:spcBef>
                <a:spcPts val="1400"/>
              </a:spcBef>
              <a:buNone/>
            </a:pPr>
            <a:r>
              <a:rPr lang="en-US" sz="2000" b="1" i="1" dirty="0">
                <a:solidFill>
                  <a:srgbClr val="000000"/>
                </a:solidFill>
                <a:latin typeface="Calibri"/>
                <a:cs typeface="Calibri"/>
              </a:rPr>
              <a:t>Full code:</a:t>
            </a:r>
          </a:p>
          <a:p>
            <a:pPr marL="0" indent="0">
              <a:lnSpc>
                <a:spcPct val="100000"/>
              </a:lnSpc>
              <a:spcBef>
                <a:spcPts val="1400"/>
              </a:spcBef>
              <a:buNone/>
            </a:pPr>
            <a:r>
              <a:rPr lang="en-US" sz="2200" dirty="0">
                <a:ea typeface="+mn-lt"/>
                <a:cs typeface="+mn-lt"/>
              </a:rPr>
              <a:t>https://github.com/enzoMagalhaes/ibm-data-science-capstone/blob/master/EDA_with_SQL_PqjRPWvEM.ipynb</a:t>
            </a:r>
            <a:endParaRPr lang="en-US" sz="2200" dirty="0">
              <a:solidFill>
                <a:schemeClr val="accent3">
                  <a:lumMod val="25000"/>
                </a:schemeClr>
              </a:solidFill>
              <a:latin typeface="Abadi"/>
            </a:endParaRPr>
          </a:p>
          <a:p>
            <a:endParaRPr lang="en-US"/>
          </a:p>
          <a:p>
            <a:endParaRPr lang="en-US"/>
          </a:p>
          <a:p>
            <a:endParaRPr lang="en-US"/>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lIns="91440" tIns="45720" rIns="91440" bIns="45720" anchor="t">
            <a:normAutofit/>
          </a:bodyPr>
          <a:lstStyle/>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In this phase we used Folium to have a geographical notion of the flights launches. The visualizations were based on plotting circles and naming them with markers in the respective launch site areas in the map so we can highlight and have a clear view of the locations where SpaceX activity is.</a:t>
            </a:r>
          </a:p>
          <a:p>
            <a:pPr>
              <a:lnSpc>
                <a:spcPct val="100000"/>
              </a:lnSpc>
              <a:spcBef>
                <a:spcPts val="1400"/>
              </a:spcBef>
            </a:pPr>
            <a:r>
              <a:rPr lang="en-US" sz="2200" dirty="0">
                <a:solidFill>
                  <a:schemeClr val="accent3">
                    <a:lumMod val="25000"/>
                  </a:schemeClr>
                </a:solidFill>
                <a:latin typeface="Abadi"/>
              </a:rPr>
              <a:t>In the last maps we used marker clusters so we can see the concentration of SpaceX activity in some space stations in Florida and California.  </a:t>
            </a:r>
            <a:endParaRPr lang="en-US" dirty="0">
              <a:solidFill>
                <a:schemeClr val="accent3">
                  <a:lumMod val="25000"/>
                </a:schemeClr>
              </a:solidFill>
            </a:endParaRPr>
          </a:p>
          <a:p>
            <a:pPr>
              <a:lnSpc>
                <a:spcPct val="100000"/>
              </a:lnSpc>
              <a:spcBef>
                <a:spcPts val="1400"/>
              </a:spcBef>
            </a:pPr>
            <a:r>
              <a:rPr lang="en-US" dirty="0">
                <a:solidFill>
                  <a:schemeClr val="accent3">
                    <a:lumMod val="25000"/>
                  </a:schemeClr>
                </a:solidFill>
                <a:latin typeface="Calibri"/>
                <a:cs typeface="Calibri"/>
              </a:rPr>
              <a:t>Full code:</a:t>
            </a:r>
            <a:endParaRPr lang="en-US" sz="2200" dirty="0">
              <a:solidFill>
                <a:schemeClr val="accent3">
                  <a:lumMod val="25000"/>
                </a:schemeClr>
              </a:solidFill>
              <a:latin typeface="Abadi"/>
            </a:endParaRPr>
          </a:p>
          <a:p>
            <a:pPr>
              <a:lnSpc>
                <a:spcPct val="100000"/>
              </a:lnSpc>
              <a:spcBef>
                <a:spcPts val="1400"/>
              </a:spcBef>
            </a:pPr>
            <a:r>
              <a:rPr lang="en-US" sz="2200" dirty="0">
                <a:ea typeface="+mn-lt"/>
                <a:cs typeface="+mn-lt"/>
              </a:rPr>
              <a:t>https://github.com/enzoMagalhaes/ibm-data-science-capstone/blob/master/Interactive_Visual_Analytics_with_Folium_lab_9GrhmUkXX.ipynb</a:t>
            </a:r>
          </a:p>
          <a:p>
            <a:endParaRPr lang="en-US"/>
          </a:p>
          <a:p>
            <a:endParaRPr lang="en-US"/>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fontScale="92500" lnSpcReduction="10000"/>
          </a:bodyPr>
          <a:lstStyle/>
          <a:p>
            <a:pPr>
              <a:lnSpc>
                <a:spcPct val="100000"/>
              </a:lnSpc>
              <a:spcBef>
                <a:spcPts val="1400"/>
              </a:spcBef>
            </a:pPr>
            <a:r>
              <a:rPr lang="en-US" sz="2200" dirty="0">
                <a:solidFill>
                  <a:schemeClr val="accent3">
                    <a:lumMod val="25000"/>
                  </a:schemeClr>
                </a:solidFill>
                <a:latin typeface="Abadi"/>
              </a:rPr>
              <a:t>Summarize what plots/graphs and interactions you have added to a dashboard</a:t>
            </a:r>
          </a:p>
          <a:p>
            <a:pPr>
              <a:lnSpc>
                <a:spcPct val="100000"/>
              </a:lnSpc>
              <a:spcBef>
                <a:spcPts val="1400"/>
              </a:spcBef>
            </a:pPr>
            <a:r>
              <a:rPr lang="en-US" sz="2200" dirty="0">
                <a:solidFill>
                  <a:schemeClr val="accent3">
                    <a:lumMod val="25000"/>
                  </a:schemeClr>
                </a:solidFill>
                <a:latin typeface="Abadi"/>
              </a:rPr>
              <a:t>In this phase we build </a:t>
            </a:r>
            <a:r>
              <a:rPr lang="en-US" sz="2200" dirty="0" err="1">
                <a:solidFill>
                  <a:schemeClr val="accent3">
                    <a:lumMod val="25000"/>
                  </a:schemeClr>
                </a:solidFill>
                <a:latin typeface="Abadi"/>
              </a:rPr>
              <a:t>a</a:t>
            </a:r>
            <a:r>
              <a:rPr lang="en-US" sz="2200" dirty="0">
                <a:solidFill>
                  <a:schemeClr val="accent3">
                    <a:lumMod val="25000"/>
                  </a:schemeClr>
                </a:solidFill>
                <a:latin typeface="Abadi"/>
              </a:rPr>
              <a:t> interactive dashboard so that users can actively play with the data and understand its </a:t>
            </a:r>
            <a:r>
              <a:rPr lang="en-US" sz="2200" dirty="0">
                <a:ea typeface="+mn-lt"/>
                <a:cs typeface="+mn-lt"/>
              </a:rPr>
              <a:t>characteristics. In the dashboard we used:</a:t>
            </a:r>
          </a:p>
          <a:p>
            <a:pPr>
              <a:lnSpc>
                <a:spcPct val="100000"/>
              </a:lnSpc>
              <a:spcBef>
                <a:spcPts val="1400"/>
              </a:spcBef>
            </a:pPr>
            <a:r>
              <a:rPr lang="en-US" sz="2200" dirty="0">
                <a:solidFill>
                  <a:srgbClr val="000000"/>
                </a:solidFill>
                <a:latin typeface="Calibri"/>
                <a:cs typeface="Calibri"/>
              </a:rPr>
              <a:t>A pie plot of the distribution of the success rate of flights so that users can know what launch sites had the most successful launches.</a:t>
            </a:r>
          </a:p>
          <a:p>
            <a:pPr>
              <a:lnSpc>
                <a:spcPct val="100000"/>
              </a:lnSpc>
              <a:spcBef>
                <a:spcPts val="1400"/>
              </a:spcBef>
            </a:pPr>
            <a:r>
              <a:rPr lang="en-US" sz="2200" dirty="0">
                <a:solidFill>
                  <a:srgbClr val="000000"/>
                </a:solidFill>
                <a:latin typeface="Calibri"/>
                <a:cs typeface="Calibri"/>
              </a:rPr>
              <a:t>A interactive scatter plot between the payload mass and the flight outcome so we can visualize the relationship between payload mass and flight success.</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Full code:</a:t>
            </a:r>
          </a:p>
          <a:p>
            <a:pPr>
              <a:lnSpc>
                <a:spcPct val="100000"/>
              </a:lnSpc>
              <a:spcBef>
                <a:spcPts val="1400"/>
              </a:spcBef>
            </a:pPr>
            <a:r>
              <a:rPr lang="en-US" sz="2200" dirty="0">
                <a:ea typeface="+mn-lt"/>
                <a:cs typeface="+mn-lt"/>
              </a:rPr>
              <a:t>https://github.com/enzoMagalhaes/ibm-data-science-capstone/blob/master/spacex_dash_app.py</a:t>
            </a:r>
          </a:p>
          <a:p>
            <a:endParaRPr lang="en-US"/>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fontScale="85000" lnSpcReduction="20000"/>
          </a:bodyPr>
          <a:lstStyle/>
          <a:p>
            <a:pPr>
              <a:lnSpc>
                <a:spcPct val="100000"/>
              </a:lnSpc>
              <a:spcBef>
                <a:spcPts val="1400"/>
              </a:spcBef>
            </a:pPr>
            <a:r>
              <a:rPr lang="en-US" sz="2200" dirty="0">
                <a:solidFill>
                  <a:schemeClr val="accent3">
                    <a:lumMod val="25000"/>
                  </a:schemeClr>
                </a:solidFill>
                <a:latin typeface="Abadi"/>
              </a:rPr>
              <a:t>In this last research phase we tried to find </a:t>
            </a:r>
            <a:r>
              <a:rPr lang="en-US" sz="2200" dirty="0" err="1">
                <a:solidFill>
                  <a:schemeClr val="accent3">
                    <a:lumMod val="25000"/>
                  </a:schemeClr>
                </a:solidFill>
                <a:latin typeface="Abadi"/>
              </a:rPr>
              <a:t>a</a:t>
            </a:r>
            <a:r>
              <a:rPr lang="en-US" sz="2200" dirty="0">
                <a:solidFill>
                  <a:schemeClr val="accent3">
                    <a:lumMod val="25000"/>
                  </a:schemeClr>
                </a:solidFill>
                <a:latin typeface="Abadi"/>
              </a:rPr>
              <a:t> optimal classification model to predict the landing outcome based on the flight data such as payload mass, orbit, launch site and etc. </a:t>
            </a:r>
            <a:endParaRPr lang="pt-BR">
              <a:solidFill>
                <a:schemeClr val="accent3">
                  <a:lumMod val="25000"/>
                </a:schemeClr>
              </a:solidFill>
            </a:endParaRPr>
          </a:p>
          <a:p>
            <a:pPr>
              <a:lnSpc>
                <a:spcPct val="100000"/>
              </a:lnSpc>
              <a:spcBef>
                <a:spcPts val="1400"/>
              </a:spcBef>
            </a:pPr>
            <a:r>
              <a:rPr lang="en-US" sz="2200" dirty="0">
                <a:solidFill>
                  <a:schemeClr val="accent3">
                    <a:lumMod val="25000"/>
                  </a:schemeClr>
                </a:solidFill>
                <a:latin typeface="Abadi"/>
              </a:rPr>
              <a:t>We used various sci-kit learn machine learning models with different parameters using grid search with the objective to find the optimal performance. The models used in the research were K nearest </a:t>
            </a:r>
            <a:r>
              <a:rPr lang="en-US" sz="2200" dirty="0">
                <a:solidFill>
                  <a:schemeClr val="accent3">
                    <a:lumMod val="25000"/>
                  </a:schemeClr>
                </a:solidFill>
                <a:latin typeface="Abadi"/>
                <a:ea typeface="+mn-lt"/>
                <a:cs typeface="+mn-lt"/>
              </a:rPr>
              <a:t>neighbors, support vector machines, decision trees and logistic regression.</a:t>
            </a:r>
            <a:endParaRPr lang="en-US" dirty="0">
              <a:solidFill>
                <a:schemeClr val="accent3">
                  <a:lumMod val="25000"/>
                </a:schemeClr>
              </a:solidFill>
              <a:ea typeface="+mn-lt"/>
              <a:cs typeface="+mn-lt"/>
            </a:endParaRPr>
          </a:p>
          <a:p>
            <a:pPr>
              <a:lnSpc>
                <a:spcPct val="100000"/>
              </a:lnSpc>
              <a:spcBef>
                <a:spcPts val="1400"/>
              </a:spcBef>
            </a:pPr>
            <a:r>
              <a:rPr lang="en-US" sz="2200" dirty="0">
                <a:solidFill>
                  <a:schemeClr val="accent3">
                    <a:lumMod val="25000"/>
                  </a:schemeClr>
                </a:solidFill>
                <a:latin typeface="Abadi"/>
              </a:rPr>
              <a:t>The main evaluation methods in the study were the accuracy score and the confusion matrix. After experimenting with those models and fine tuning them we have found even though the models had different accuracy scores in the training set, the SVM, logistic regression and KNN performed evenly in the test set, with an accuracy of around 83.3%. </a:t>
            </a:r>
          </a:p>
          <a:p>
            <a:pPr>
              <a:lnSpc>
                <a:spcPct val="100000"/>
              </a:lnSpc>
              <a:spcBef>
                <a:spcPts val="1400"/>
              </a:spcBef>
            </a:pPr>
            <a:r>
              <a:rPr lang="en-US" sz="2200" dirty="0">
                <a:solidFill>
                  <a:schemeClr val="accent3">
                    <a:lumMod val="25000"/>
                  </a:schemeClr>
                </a:solidFill>
                <a:latin typeface="Abadi"/>
              </a:rPr>
              <a:t>Full code:</a:t>
            </a:r>
          </a:p>
          <a:p>
            <a:pPr>
              <a:lnSpc>
                <a:spcPct val="100000"/>
              </a:lnSpc>
              <a:spcBef>
                <a:spcPts val="1400"/>
              </a:spcBef>
            </a:pPr>
            <a:r>
              <a:rPr lang="en-US" sz="2200" dirty="0">
                <a:ea typeface="+mn-lt"/>
                <a:cs typeface="+mn-lt"/>
              </a:rPr>
              <a:t>https://github.com/enzoMagalhaes/ibm-data-science-capstone/blob/master/Machine_Learning_Prediction_3QXVPVTHN.ipynb</a:t>
            </a:r>
          </a:p>
          <a:p>
            <a:endParaRPr lang="en-US"/>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US" sz="2200" dirty="0">
                <a:solidFill>
                  <a:schemeClr val="accent3">
                    <a:lumMod val="25000"/>
                  </a:schemeClr>
                </a:solidFill>
                <a:latin typeface="Abadi"/>
              </a:rPr>
              <a:t>When exploring the data we have found direct relationships between the possible outcome and features like orbit type, payload mass and launch site</a:t>
            </a:r>
          </a:p>
          <a:p>
            <a:pPr marL="0" indent="0">
              <a:lnSpc>
                <a:spcPct val="100000"/>
              </a:lnSpc>
              <a:spcBef>
                <a:spcPts val="1400"/>
              </a:spcBef>
              <a:buNone/>
            </a:pPr>
            <a:r>
              <a:rPr lang="en-US" sz="2200" dirty="0">
                <a:solidFill>
                  <a:schemeClr val="accent3">
                    <a:lumMod val="25000"/>
                  </a:schemeClr>
                </a:solidFill>
                <a:latin typeface="Abadi"/>
              </a:rPr>
              <a:t>We have built predictive models that are very good to classify a good outcome but not as good to a bad one</a:t>
            </a:r>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pic>
        <p:nvPicPr>
          <p:cNvPr id="2" name="Imagem 2">
            <a:extLst>
              <a:ext uri="{FF2B5EF4-FFF2-40B4-BE49-F238E27FC236}">
                <a16:creationId xmlns:a16="http://schemas.microsoft.com/office/drawing/2014/main" id="{0F80FF43-6828-4AA8-A6E2-0C98B540BD84}"/>
              </a:ext>
            </a:extLst>
          </p:cNvPr>
          <p:cNvPicPr>
            <a:picLocks noChangeAspect="1"/>
          </p:cNvPicPr>
          <p:nvPr/>
        </p:nvPicPr>
        <p:blipFill>
          <a:blip r:embed="rId4"/>
          <a:stretch>
            <a:fillRect/>
          </a:stretch>
        </p:blipFill>
        <p:spPr>
          <a:xfrm>
            <a:off x="1565966" y="3826527"/>
            <a:ext cx="9071112" cy="2584248"/>
          </a:xfrm>
          <a:prstGeom prst="rect">
            <a:avLst/>
          </a:prstGeom>
        </p:spPr>
      </p:pic>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169235" y="1825487"/>
            <a:ext cx="5047629" cy="4275414"/>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In the plot below we see that to all launch sites there is a tendency of increasing success chance as the flight number increases which suggests that SpaceX is gradually improving their overall success rate. </a:t>
            </a:r>
          </a:p>
          <a:p>
            <a:pPr marL="0" indent="0">
              <a:lnSpc>
                <a:spcPct val="100000"/>
              </a:lnSpc>
              <a:spcBef>
                <a:spcPts val="1400"/>
              </a:spcBef>
              <a:buNone/>
            </a:pPr>
            <a:r>
              <a:rPr lang="en-US" sz="2200" dirty="0">
                <a:solidFill>
                  <a:schemeClr val="accent3">
                    <a:lumMod val="25000"/>
                  </a:schemeClr>
                </a:solidFill>
                <a:latin typeface="Abadi"/>
              </a:rPr>
              <a:t>We can also see that "VAFB" has not been used as a launch site for a while now.</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2" name="Imagem 5" descr="Gráfico, Gráfico de dispersão&#10;&#10;Descrição gerada automaticamente">
            <a:extLst>
              <a:ext uri="{FF2B5EF4-FFF2-40B4-BE49-F238E27FC236}">
                <a16:creationId xmlns:a16="http://schemas.microsoft.com/office/drawing/2014/main" id="{A782C1D7-2993-46B5-AD0A-123FD4D706D3}"/>
              </a:ext>
            </a:extLst>
          </p:cNvPr>
          <p:cNvPicPr>
            <a:picLocks noChangeAspect="1"/>
          </p:cNvPicPr>
          <p:nvPr/>
        </p:nvPicPr>
        <p:blipFill>
          <a:blip r:embed="rId3"/>
          <a:stretch>
            <a:fillRect/>
          </a:stretch>
        </p:blipFill>
        <p:spPr>
          <a:xfrm>
            <a:off x="5596835" y="1612188"/>
            <a:ext cx="6166676" cy="4483971"/>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In this plot we can clearly see that "VAFB" is not used for launches with payload masses bigger than 10000.</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2" name="Imagem 5" descr="Gráfico, Gráfico de dispersão&#10;&#10;Descrição gerada automaticamente">
            <a:extLst>
              <a:ext uri="{FF2B5EF4-FFF2-40B4-BE49-F238E27FC236}">
                <a16:creationId xmlns:a16="http://schemas.microsoft.com/office/drawing/2014/main" id="{7579A64D-323B-4C8C-A376-11809977DB02}"/>
              </a:ext>
            </a:extLst>
          </p:cNvPr>
          <p:cNvPicPr>
            <a:picLocks noChangeAspect="1"/>
          </p:cNvPicPr>
          <p:nvPr/>
        </p:nvPicPr>
        <p:blipFill>
          <a:blip r:embed="rId3"/>
          <a:stretch>
            <a:fillRect/>
          </a:stretch>
        </p:blipFill>
        <p:spPr>
          <a:xfrm>
            <a:off x="5453270" y="1782923"/>
            <a:ext cx="6365460" cy="4065196"/>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306185" y="1651419"/>
            <a:ext cx="5180150" cy="4242283"/>
          </a:xfrm>
          <a:prstGeom prst="rect">
            <a:avLst/>
          </a:prstGeom>
        </p:spPr>
        <p:txBody>
          <a:bodyPr lIns="91440" tIns="45720" rIns="91440" bIns="45720" anchor="t">
            <a:normAutofit/>
          </a:bodyPr>
          <a:lstStyle/>
          <a:p>
            <a:pPr>
              <a:lnSpc>
                <a:spcPct val="100000"/>
              </a:lnSpc>
              <a:spcBef>
                <a:spcPts val="1400"/>
              </a:spcBef>
            </a:pPr>
            <a:r>
              <a:rPr lang="en-CA" sz="2200" dirty="0">
                <a:solidFill>
                  <a:schemeClr val="accent3">
                    <a:lumMod val="25000"/>
                  </a:schemeClr>
                </a:solidFill>
                <a:latin typeface="Abadi"/>
              </a:rPr>
              <a:t>With this plot we can easily see that success rate depends a lot on the orbit type, some orbit like ES-L1, GEO, HEO and SSO have a 100% success rate while others have </a:t>
            </a:r>
            <a:r>
              <a:rPr lang="en-CA" sz="2200" dirty="0">
                <a:ea typeface="+mn-lt"/>
                <a:cs typeface="+mn-lt"/>
              </a:rPr>
              <a:t>roughly 60%.</a:t>
            </a:r>
            <a:endParaRPr lang="en-CA" sz="2200" dirty="0">
              <a:solidFill>
                <a:schemeClr val="accent3">
                  <a:lumMod val="25000"/>
                </a:schemeClr>
              </a:solidFill>
              <a:latin typeface="Abadi"/>
            </a:endParaRP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Imagem 6" descr="Gráfico, Gráfico de barras&#10;&#10;Descrição gerada automaticamente">
            <a:extLst>
              <a:ext uri="{FF2B5EF4-FFF2-40B4-BE49-F238E27FC236}">
                <a16:creationId xmlns:a16="http://schemas.microsoft.com/office/drawing/2014/main" id="{1C7D8864-0F47-41C2-986A-98D97DEF2BC4}"/>
              </a:ext>
            </a:extLst>
          </p:cNvPr>
          <p:cNvPicPr>
            <a:picLocks noChangeAspect="1"/>
          </p:cNvPicPr>
          <p:nvPr/>
        </p:nvPicPr>
        <p:blipFill>
          <a:blip r:embed="rId3"/>
          <a:stretch>
            <a:fillRect/>
          </a:stretch>
        </p:blipFill>
        <p:spPr>
          <a:xfrm>
            <a:off x="5906052" y="1905209"/>
            <a:ext cx="5470938" cy="3312627"/>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173664" y="1462365"/>
            <a:ext cx="5732323" cy="4452109"/>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With this plot we can realize that the first launches of SpaceX were concentrated in the 5 first orbits listed in the plot and, as flight number increases, the number of orbits used for the rocket launches increased.</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2" name="Imagem 5" descr="Gráfico, Gráfico de dispersão&#10;&#10;Descrição gerada automaticamente">
            <a:extLst>
              <a:ext uri="{FF2B5EF4-FFF2-40B4-BE49-F238E27FC236}">
                <a16:creationId xmlns:a16="http://schemas.microsoft.com/office/drawing/2014/main" id="{1224FC2A-6C98-4351-93FC-7643082C7681}"/>
              </a:ext>
            </a:extLst>
          </p:cNvPr>
          <p:cNvPicPr>
            <a:picLocks noChangeAspect="1"/>
          </p:cNvPicPr>
          <p:nvPr/>
        </p:nvPicPr>
        <p:blipFill>
          <a:blip r:embed="rId3"/>
          <a:stretch>
            <a:fillRect/>
          </a:stretch>
        </p:blipFill>
        <p:spPr>
          <a:xfrm>
            <a:off x="6071705" y="1546309"/>
            <a:ext cx="5393633" cy="4240251"/>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217838" y="1450009"/>
            <a:ext cx="5080758" cy="5026370"/>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In this plot we can see that most of the flights listed had a payload mass below 8000 and the majority of the flights between mass 4000 and 8000 were performed in the GTO orbit.</a:t>
            </a: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dirty="0">
                <a:solidFill>
                  <a:schemeClr val="accent3">
                    <a:lumMod val="25000"/>
                  </a:schemeClr>
                </a:solidFill>
                <a:latin typeface="Abadi"/>
              </a:rPr>
              <a:t>We can also point out that the few launches with a payload mass bigger than 10000 were mostly successful.</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2" name="Imagem 5" descr="Gráfico, Gráfico de dispersão&#10;&#10;Descrição gerada automaticamente">
            <a:extLst>
              <a:ext uri="{FF2B5EF4-FFF2-40B4-BE49-F238E27FC236}">
                <a16:creationId xmlns:a16="http://schemas.microsoft.com/office/drawing/2014/main" id="{3296E857-AC7E-4E3F-9D6C-4C60B53A718C}"/>
              </a:ext>
            </a:extLst>
          </p:cNvPr>
          <p:cNvPicPr>
            <a:picLocks noChangeAspect="1"/>
          </p:cNvPicPr>
          <p:nvPr/>
        </p:nvPicPr>
        <p:blipFill>
          <a:blip r:embed="rId3"/>
          <a:stretch>
            <a:fillRect/>
          </a:stretch>
        </p:blipFill>
        <p:spPr>
          <a:xfrm>
            <a:off x="5431183" y="1646115"/>
            <a:ext cx="6155633" cy="3808728"/>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In this plot we can easily see the trend of increase in success rate as time passes, which suggests that SpaceX is improving their launch performance over time. </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2" name="Imagem 5" descr="Gráfico, Gráfico de linhas&#10;&#10;Descrição gerada automaticamente">
            <a:extLst>
              <a:ext uri="{FF2B5EF4-FFF2-40B4-BE49-F238E27FC236}">
                <a16:creationId xmlns:a16="http://schemas.microsoft.com/office/drawing/2014/main" id="{CD051900-4DD3-40A2-9903-E340DE3B86EB}"/>
              </a:ext>
            </a:extLst>
          </p:cNvPr>
          <p:cNvPicPr>
            <a:picLocks noChangeAspect="1"/>
          </p:cNvPicPr>
          <p:nvPr/>
        </p:nvPicPr>
        <p:blipFill>
          <a:blip r:embed="rId3"/>
          <a:stretch>
            <a:fillRect/>
          </a:stretch>
        </p:blipFill>
        <p:spPr>
          <a:xfrm>
            <a:off x="6436139" y="1984212"/>
            <a:ext cx="5062330" cy="3408620"/>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95750" y="1549539"/>
            <a:ext cx="8100110" cy="4627424"/>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This is the query result of all launch sites used by SpaceX</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2" name="Imagem 5" descr="Texto, Tabela&#10;&#10;Descrição gerada automaticamente">
            <a:extLst>
              <a:ext uri="{FF2B5EF4-FFF2-40B4-BE49-F238E27FC236}">
                <a16:creationId xmlns:a16="http://schemas.microsoft.com/office/drawing/2014/main" id="{67BA899C-6890-481B-95CD-2A3B74C1838A}"/>
              </a:ext>
            </a:extLst>
          </p:cNvPr>
          <p:cNvPicPr>
            <a:picLocks noChangeAspect="1"/>
          </p:cNvPicPr>
          <p:nvPr/>
        </p:nvPicPr>
        <p:blipFill>
          <a:blip r:embed="rId3"/>
          <a:stretch>
            <a:fillRect/>
          </a:stretch>
        </p:blipFill>
        <p:spPr>
          <a:xfrm>
            <a:off x="8344729" y="1636505"/>
            <a:ext cx="3133587" cy="3827946"/>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07402" y="1527451"/>
            <a:ext cx="3550198" cy="3081338"/>
          </a:xfrm>
          <a:prstGeom prst="rect">
            <a:avLst/>
          </a:prstGeom>
        </p:spPr>
        <p:txBody>
          <a:bodyPr lIns="91440" tIns="45720" rIns="91440" bIns="45720" anchor="t">
            <a:normAutofit lnSpcReduction="10000"/>
          </a:bodyPr>
          <a:lstStyle/>
          <a:p>
            <a:pPr>
              <a:lnSpc>
                <a:spcPct val="100000"/>
              </a:lnSpc>
              <a:spcBef>
                <a:spcPts val="1400"/>
              </a:spcBef>
            </a:pPr>
            <a:r>
              <a:rPr lang="en-US" sz="2200" dirty="0">
                <a:solidFill>
                  <a:schemeClr val="accent3">
                    <a:lumMod val="25000"/>
                  </a:schemeClr>
                </a:solidFill>
                <a:latin typeface="Abadi"/>
              </a:rPr>
              <a:t>Each row of this table is a different launch data and as we can see the "CCA" launch site has been using similar booster versions and we can also notice an increase in payload mass as time passes</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2" name="Imagem 5" descr="Tabela&#10;&#10;Descrição gerada automaticamente">
            <a:extLst>
              <a:ext uri="{FF2B5EF4-FFF2-40B4-BE49-F238E27FC236}">
                <a16:creationId xmlns:a16="http://schemas.microsoft.com/office/drawing/2014/main" id="{D35ABBF3-8129-467D-8932-3B333BF4E68F}"/>
              </a:ext>
            </a:extLst>
          </p:cNvPr>
          <p:cNvPicPr>
            <a:picLocks noChangeAspect="1"/>
          </p:cNvPicPr>
          <p:nvPr/>
        </p:nvPicPr>
        <p:blipFill>
          <a:blip r:embed="rId3"/>
          <a:stretch>
            <a:fillRect/>
          </a:stretch>
        </p:blipFill>
        <p:spPr>
          <a:xfrm>
            <a:off x="3896140" y="1531395"/>
            <a:ext cx="7712765" cy="3088423"/>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6222720"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This is the total payload mass carried by all SpaceX launches ever.</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Imagem 6" descr="Interface gráfica do usuário, Texto&#10;&#10;Descrição gerada automaticamente">
            <a:extLst>
              <a:ext uri="{FF2B5EF4-FFF2-40B4-BE49-F238E27FC236}">
                <a16:creationId xmlns:a16="http://schemas.microsoft.com/office/drawing/2014/main" id="{9E946D67-B2F2-40B9-B4C5-08E69E317A0C}"/>
              </a:ext>
            </a:extLst>
          </p:cNvPr>
          <p:cNvPicPr>
            <a:picLocks noChangeAspect="1"/>
          </p:cNvPicPr>
          <p:nvPr/>
        </p:nvPicPr>
        <p:blipFill>
          <a:blip r:embed="rId3"/>
          <a:stretch>
            <a:fillRect/>
          </a:stretch>
        </p:blipFill>
        <p:spPr>
          <a:xfrm>
            <a:off x="8391732" y="2478709"/>
            <a:ext cx="3138970" cy="1514060"/>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6542981"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ea typeface="+mn-lt"/>
                <a:cs typeface="+mn-lt"/>
              </a:rPr>
              <a:t>This is the average payload mass carried by SpaceX launches that used booster version F9 v1.1 </a:t>
            </a:r>
            <a:endParaRPr lang="pt-BR" dirty="0">
              <a:solidFill>
                <a:schemeClr val="accent3">
                  <a:lumMod val="25000"/>
                </a:schemeClr>
              </a:solidFill>
            </a:endParaRP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2" name="Imagem 5" descr="Uma imagem contendo Interface gráfica do usuário&#10;&#10;Descrição gerada automaticamente">
            <a:extLst>
              <a:ext uri="{FF2B5EF4-FFF2-40B4-BE49-F238E27FC236}">
                <a16:creationId xmlns:a16="http://schemas.microsoft.com/office/drawing/2014/main" id="{D6D545C6-A2F3-4B3D-A5C2-17608D6F37D1}"/>
              </a:ext>
            </a:extLst>
          </p:cNvPr>
          <p:cNvPicPr>
            <a:picLocks noChangeAspect="1"/>
          </p:cNvPicPr>
          <p:nvPr/>
        </p:nvPicPr>
        <p:blipFill>
          <a:blip r:embed="rId3"/>
          <a:stretch>
            <a:fillRect/>
          </a:stretch>
        </p:blipFill>
        <p:spPr>
          <a:xfrm>
            <a:off x="8364882" y="2739404"/>
            <a:ext cx="3358322" cy="1522757"/>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7724633" cy="4351338"/>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This is the date of the very first successful landing that a SpaceX rocket has ever performed</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2" name="Imagem 5" descr="Texto&#10;&#10;Descrição gerada automaticamente">
            <a:extLst>
              <a:ext uri="{FF2B5EF4-FFF2-40B4-BE49-F238E27FC236}">
                <a16:creationId xmlns:a16="http://schemas.microsoft.com/office/drawing/2014/main" id="{8FE4DB4E-E7A8-46A8-9079-B23C79252E2F}"/>
              </a:ext>
            </a:extLst>
          </p:cNvPr>
          <p:cNvPicPr>
            <a:picLocks noChangeAspect="1"/>
          </p:cNvPicPr>
          <p:nvPr/>
        </p:nvPicPr>
        <p:blipFill>
          <a:blip r:embed="rId3"/>
          <a:stretch>
            <a:fillRect/>
          </a:stretch>
        </p:blipFill>
        <p:spPr>
          <a:xfrm>
            <a:off x="9296124" y="2766461"/>
            <a:ext cx="2224708" cy="1336122"/>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7945503" cy="4351338"/>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Those are the booster versions that have successfully landed on  a drone ship and have a payload max between 4000 and 6000</a:t>
            </a: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2" name="Imagem 2" descr="Interface gráfica do usuário, Texto, Aplicativo&#10;&#10;Descrição gerada automaticamente">
            <a:extLst>
              <a:ext uri="{FF2B5EF4-FFF2-40B4-BE49-F238E27FC236}">
                <a16:creationId xmlns:a16="http://schemas.microsoft.com/office/drawing/2014/main" id="{3C830B3F-C88F-403C-810E-41220511A070}"/>
              </a:ext>
            </a:extLst>
          </p:cNvPr>
          <p:cNvPicPr>
            <a:picLocks noChangeAspect="1"/>
          </p:cNvPicPr>
          <p:nvPr/>
        </p:nvPicPr>
        <p:blipFill>
          <a:blip r:embed="rId3"/>
          <a:stretch>
            <a:fillRect/>
          </a:stretch>
        </p:blipFill>
        <p:spPr>
          <a:xfrm>
            <a:off x="9221028" y="2533581"/>
            <a:ext cx="2198204" cy="2608056"/>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1514364"/>
            <a:ext cx="10180149" cy="4849908"/>
          </a:xfrm>
          <a:prstGeom prst="rect">
            <a:avLst/>
          </a:prstGeom>
        </p:spPr>
        <p:txBody>
          <a:bodyPr lIns="91440" tIns="45720" rIns="91440" bIns="45720" anchor="t">
            <a:normAutofit fontScale="925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US" sz="2200" dirty="0">
                <a:solidFill>
                  <a:schemeClr val="accent3">
                    <a:lumMod val="25000"/>
                  </a:schemeClr>
                </a:solidFill>
                <a:latin typeface="Abadi"/>
              </a:rPr>
              <a:t>The main research environment was based on Python </a:t>
            </a:r>
            <a:r>
              <a:rPr lang="en-US" sz="2200" dirty="0" err="1">
                <a:solidFill>
                  <a:schemeClr val="accent3">
                    <a:lumMod val="25000"/>
                  </a:schemeClr>
                </a:solidFill>
                <a:latin typeface="Abadi"/>
              </a:rPr>
              <a:t>Jupyter</a:t>
            </a:r>
            <a:r>
              <a:rPr lang="en-US" sz="2200" dirty="0">
                <a:solidFill>
                  <a:schemeClr val="accent3">
                    <a:lumMod val="25000"/>
                  </a:schemeClr>
                </a:solidFill>
                <a:latin typeface="Abadi"/>
              </a:rPr>
              <a:t> Notebooks and its many data visualization libraries such as Matplotlib, </a:t>
            </a:r>
            <a:r>
              <a:rPr lang="en-US" sz="2200" dirty="0" err="1">
                <a:solidFill>
                  <a:schemeClr val="accent3">
                    <a:lumMod val="25000"/>
                  </a:schemeClr>
                </a:solidFill>
                <a:latin typeface="Abadi"/>
              </a:rPr>
              <a:t>Pyplot</a:t>
            </a:r>
            <a:r>
              <a:rPr lang="en-US" sz="2200" dirty="0">
                <a:solidFill>
                  <a:schemeClr val="accent3">
                    <a:lumMod val="25000"/>
                  </a:schemeClr>
                </a:solidFill>
                <a:latin typeface="Abadi"/>
              </a:rPr>
              <a:t>, Folium and Dash, for the machine learning modelling we used mainly scikit-learn built-in models. </a:t>
            </a:r>
            <a:endParaRPr lang="pt-BR"/>
          </a:p>
          <a:p>
            <a:pPr marL="0" indent="0">
              <a:lnSpc>
                <a:spcPct val="100000"/>
              </a:lnSpc>
              <a:spcBef>
                <a:spcPts val="1400"/>
              </a:spcBef>
              <a:buNone/>
            </a:pPr>
            <a:r>
              <a:rPr lang="en-US" sz="2200" dirty="0">
                <a:solidFill>
                  <a:schemeClr val="accent3">
                    <a:lumMod val="25000"/>
                  </a:schemeClr>
                </a:solidFill>
                <a:latin typeface="Abadi"/>
              </a:rPr>
              <a:t>The research outcomes can be summarized as those key main points:</a:t>
            </a:r>
            <a:endParaRPr lang="en-US" dirty="0">
              <a:solidFill>
                <a:schemeClr val="accent3">
                  <a:lumMod val="25000"/>
                </a:schemeClr>
              </a:solidFill>
            </a:endParaRPr>
          </a:p>
          <a:p>
            <a:pPr>
              <a:lnSpc>
                <a:spcPct val="100000"/>
              </a:lnSpc>
              <a:spcBef>
                <a:spcPts val="1400"/>
              </a:spcBef>
            </a:pPr>
            <a:r>
              <a:rPr lang="en-US" sz="2200" dirty="0">
                <a:solidFill>
                  <a:schemeClr val="accent3">
                    <a:lumMod val="25000"/>
                  </a:schemeClr>
                </a:solidFill>
                <a:latin typeface="Abadi"/>
              </a:rPr>
              <a:t>There is a visible trend that as time passes the successful landings yearly rate increases, which indicates a constant improvement of SpaceX performance</a:t>
            </a:r>
          </a:p>
          <a:p>
            <a:pPr>
              <a:lnSpc>
                <a:spcPct val="100000"/>
              </a:lnSpc>
              <a:spcBef>
                <a:spcPts val="1400"/>
              </a:spcBef>
            </a:pPr>
            <a:r>
              <a:rPr lang="en-US" sz="2200" dirty="0">
                <a:solidFill>
                  <a:schemeClr val="accent3">
                    <a:lumMod val="25000"/>
                  </a:schemeClr>
                </a:solidFill>
                <a:latin typeface="Abadi"/>
              </a:rPr>
              <a:t>SpaceX has been increasing both the orbit type range and the payload mass of the rockets over time. </a:t>
            </a:r>
          </a:p>
          <a:p>
            <a:pPr>
              <a:lnSpc>
                <a:spcPct val="100000"/>
              </a:lnSpc>
              <a:spcBef>
                <a:spcPts val="1400"/>
              </a:spcBef>
            </a:pPr>
            <a:r>
              <a:rPr lang="en-US" sz="2200" dirty="0">
                <a:solidFill>
                  <a:schemeClr val="accent3">
                    <a:lumMod val="25000"/>
                  </a:schemeClr>
                </a:solidFill>
                <a:latin typeface="Abadi"/>
              </a:rPr>
              <a:t>The company success rate varies a lot depending on the orbit the rocket is launched</a:t>
            </a:r>
          </a:p>
          <a:p>
            <a:pPr>
              <a:lnSpc>
                <a:spcPct val="100000"/>
              </a:lnSpc>
              <a:spcBef>
                <a:spcPts val="1400"/>
              </a:spcBef>
            </a:pPr>
            <a:r>
              <a:rPr lang="en-US" sz="2200" dirty="0">
                <a:solidFill>
                  <a:schemeClr val="accent3">
                    <a:lumMod val="25000"/>
                  </a:schemeClr>
                </a:solidFill>
                <a:latin typeface="Abadi"/>
              </a:rPr>
              <a:t>Machine learning modelling was not very successful with a visible tendency of predicting success most of the time. That is probably caused by the company consistent increase in success rate over time. </a:t>
            </a:r>
          </a:p>
          <a:p>
            <a:pPr>
              <a:lnSpc>
                <a:spcPct val="100000"/>
              </a:lnSpc>
              <a:spcBef>
                <a:spcPts val="1400"/>
              </a:spcBef>
            </a:pPr>
            <a:endParaRPr lang="en-US" sz="2200" dirty="0">
              <a:solidFill>
                <a:schemeClr val="accent3">
                  <a:lumMod val="25000"/>
                </a:schemeClr>
              </a:solidFill>
              <a:latin typeface="Abadi"/>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8287850"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This is the number of successful and failed missions performed by SpaceX of 101 missions performed.</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2" name="Imagem 5" descr="Interface gráfica do usuário, Texto, Aplicativo, Site&#10;&#10;Descrição gerada automaticamente">
            <a:extLst>
              <a:ext uri="{FF2B5EF4-FFF2-40B4-BE49-F238E27FC236}">
                <a16:creationId xmlns:a16="http://schemas.microsoft.com/office/drawing/2014/main" id="{C42A5100-36EA-4A90-9379-7466CA7BF344}"/>
              </a:ext>
            </a:extLst>
          </p:cNvPr>
          <p:cNvPicPr>
            <a:picLocks noChangeAspect="1"/>
          </p:cNvPicPr>
          <p:nvPr/>
        </p:nvPicPr>
        <p:blipFill>
          <a:blip r:embed="rId3"/>
          <a:stretch>
            <a:fillRect/>
          </a:stretch>
        </p:blipFill>
        <p:spPr>
          <a:xfrm>
            <a:off x="9596508" y="2810222"/>
            <a:ext cx="1911073" cy="1082951"/>
          </a:xfrm>
          <a:prstGeom prst="rect">
            <a:avLst/>
          </a:prstGeom>
        </p:spPr>
      </p:pic>
      <p:pic>
        <p:nvPicPr>
          <p:cNvPr id="6" name="Imagem 6" descr="Interface gráfica do usuário, Aplicativo&#10;&#10;Descrição gerada automaticamente">
            <a:extLst>
              <a:ext uri="{FF2B5EF4-FFF2-40B4-BE49-F238E27FC236}">
                <a16:creationId xmlns:a16="http://schemas.microsoft.com/office/drawing/2014/main" id="{6EACDEBC-F91F-434C-914E-519FCEF6B5AD}"/>
              </a:ext>
            </a:extLst>
          </p:cNvPr>
          <p:cNvPicPr>
            <a:picLocks noChangeAspect="1"/>
          </p:cNvPicPr>
          <p:nvPr/>
        </p:nvPicPr>
        <p:blipFill>
          <a:blip r:embed="rId4"/>
          <a:stretch>
            <a:fillRect/>
          </a:stretch>
        </p:blipFill>
        <p:spPr>
          <a:xfrm>
            <a:off x="9596180" y="3839406"/>
            <a:ext cx="1905689" cy="1101589"/>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7481676"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Those are the names of the booster versions that have carried the </a:t>
            </a:r>
            <a:r>
              <a:rPr lang="en-US" sz="2200" dirty="0">
                <a:solidFill>
                  <a:schemeClr val="accent3">
                    <a:lumMod val="25000"/>
                  </a:schemeClr>
                </a:solidFill>
                <a:latin typeface="Abadi"/>
                <a:ea typeface="+mn-lt"/>
                <a:cs typeface="+mn-lt"/>
              </a:rPr>
              <a:t>heaviest payload mass registered until then by  SpaceX</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2" name="Imagem 5" descr="Interface gráfica do usuário, Texto, chat ou mensagem de texto&#10;&#10;Descrição gerada automaticamente">
            <a:extLst>
              <a:ext uri="{FF2B5EF4-FFF2-40B4-BE49-F238E27FC236}">
                <a16:creationId xmlns:a16="http://schemas.microsoft.com/office/drawing/2014/main" id="{484E3AFB-C3FF-43E4-A319-6075800E92D8}"/>
              </a:ext>
            </a:extLst>
          </p:cNvPr>
          <p:cNvPicPr>
            <a:picLocks noChangeAspect="1"/>
          </p:cNvPicPr>
          <p:nvPr/>
        </p:nvPicPr>
        <p:blipFill>
          <a:blip r:embed="rId3"/>
          <a:stretch>
            <a:fillRect/>
          </a:stretch>
        </p:blipFill>
        <p:spPr>
          <a:xfrm>
            <a:off x="9054962" y="1297886"/>
            <a:ext cx="1878772" cy="5234058"/>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60184" y="1593712"/>
            <a:ext cx="9745589" cy="2451860"/>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Those are the launches performed by SpaceX in 2015</a:t>
            </a:r>
            <a:endParaRPr lang="pt-BR" dirty="0">
              <a:solidFill>
                <a:schemeClr val="accent3">
                  <a:lumMod val="25000"/>
                </a:schemeClr>
              </a:solidFill>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2" name="Imagem 5" descr="Interface gráfica do usuário, Texto, Aplicativo&#10;&#10;Descrição gerada automaticamente">
            <a:extLst>
              <a:ext uri="{FF2B5EF4-FFF2-40B4-BE49-F238E27FC236}">
                <a16:creationId xmlns:a16="http://schemas.microsoft.com/office/drawing/2014/main" id="{BBB10860-A184-4700-BA73-1095B91A4222}"/>
              </a:ext>
            </a:extLst>
          </p:cNvPr>
          <p:cNvPicPr>
            <a:picLocks noChangeAspect="1"/>
          </p:cNvPicPr>
          <p:nvPr/>
        </p:nvPicPr>
        <p:blipFill>
          <a:blip r:embed="rId3"/>
          <a:stretch>
            <a:fillRect/>
          </a:stretch>
        </p:blipFill>
        <p:spPr>
          <a:xfrm>
            <a:off x="2206487" y="3291874"/>
            <a:ext cx="7050155" cy="1963902"/>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6432546"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This is the count of each landing outcome of all the SpaceX launches performed between 2010-06-04 an 2017-03-20</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2" name="Imagem 5" descr="Interface gráfica do usuário, Texto, Aplicativo&#10;&#10;Descrição gerada automaticamente">
            <a:extLst>
              <a:ext uri="{FF2B5EF4-FFF2-40B4-BE49-F238E27FC236}">
                <a16:creationId xmlns:a16="http://schemas.microsoft.com/office/drawing/2014/main" id="{5F5CB951-CCF2-4AD7-BF54-3AE33CB97101}"/>
              </a:ext>
            </a:extLst>
          </p:cNvPr>
          <p:cNvPicPr>
            <a:picLocks noChangeAspect="1"/>
          </p:cNvPicPr>
          <p:nvPr/>
        </p:nvPicPr>
        <p:blipFill>
          <a:blip r:embed="rId3"/>
          <a:stretch>
            <a:fillRect/>
          </a:stretch>
        </p:blipFill>
        <p:spPr>
          <a:xfrm>
            <a:off x="8122617" y="1652864"/>
            <a:ext cx="3036680" cy="4292185"/>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217837" y="1538495"/>
            <a:ext cx="5968720" cy="5002902"/>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In this geographical location plot we can see that SpaceX launch sites are in the south of the United States and in a similar latitude</a:t>
            </a:r>
          </a:p>
          <a:p>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Geographical location of launch sites</a:t>
            </a:r>
          </a:p>
        </p:txBody>
      </p:sp>
      <p:pic>
        <p:nvPicPr>
          <p:cNvPr id="4" name="Imagem 5" descr="Mapa&#10;&#10;Descrição gerada automaticamente">
            <a:extLst>
              <a:ext uri="{FF2B5EF4-FFF2-40B4-BE49-F238E27FC236}">
                <a16:creationId xmlns:a16="http://schemas.microsoft.com/office/drawing/2014/main" id="{7CCE90FA-90A0-447D-879E-371C619C17DE}"/>
              </a:ext>
            </a:extLst>
          </p:cNvPr>
          <p:cNvPicPr>
            <a:picLocks noChangeAspect="1"/>
          </p:cNvPicPr>
          <p:nvPr/>
        </p:nvPicPr>
        <p:blipFill>
          <a:blip r:embed="rId3"/>
          <a:stretch>
            <a:fillRect/>
          </a:stretch>
        </p:blipFill>
        <p:spPr>
          <a:xfrm>
            <a:off x="6358836" y="1660755"/>
            <a:ext cx="5747025" cy="3392924"/>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96358" y="1350756"/>
            <a:ext cx="6001850" cy="2021164"/>
          </a:xfrm>
          <a:prstGeom prst="rect">
            <a:avLst/>
          </a:prstGeom>
        </p:spPr>
        <p:txBody>
          <a:bodyPr lIns="91440" tIns="45720" rIns="91440" bIns="45720" anchor="t">
            <a:normAutofit fontScale="92500"/>
          </a:bodyPr>
          <a:lstStyle/>
          <a:p>
            <a:pPr>
              <a:lnSpc>
                <a:spcPct val="100000"/>
              </a:lnSpc>
              <a:spcBef>
                <a:spcPts val="1400"/>
              </a:spcBef>
            </a:pPr>
            <a:r>
              <a:rPr lang="en-US" sz="2200" dirty="0">
                <a:solidFill>
                  <a:schemeClr val="accent3">
                    <a:lumMod val="25000"/>
                  </a:schemeClr>
                </a:solidFill>
                <a:latin typeface="Abadi"/>
              </a:rPr>
              <a:t>In this plot we can see the location of the launches labeled as green when successful or red if not.</a:t>
            </a:r>
          </a:p>
          <a:p>
            <a:pPr>
              <a:lnSpc>
                <a:spcPct val="100000"/>
              </a:lnSpc>
              <a:spcBef>
                <a:spcPts val="1400"/>
              </a:spcBef>
            </a:pPr>
            <a:r>
              <a:rPr lang="en-US" sz="2200" dirty="0">
                <a:solidFill>
                  <a:schemeClr val="accent3">
                    <a:lumMod val="25000"/>
                  </a:schemeClr>
                </a:solidFill>
                <a:latin typeface="Abadi"/>
              </a:rPr>
              <a:t>Here we can realize that most launches are performed in the same place and most CCAFS launches failed </a:t>
            </a:r>
          </a:p>
          <a:p>
            <a:pPr>
              <a:lnSpc>
                <a:spcPct val="100000"/>
              </a:lnSpc>
              <a:spcBef>
                <a:spcPts val="1400"/>
              </a:spcBef>
            </a:pPr>
            <a:endParaRPr lang="en-US" sz="2200" dirty="0">
              <a:solidFill>
                <a:schemeClr val="accent3">
                  <a:lumMod val="25000"/>
                </a:schemeClr>
              </a:solidFill>
              <a:latin typeface="Abadi"/>
              <a:cs typeface="Calibri" panose="020F0502020204030204"/>
            </a:endParaRPr>
          </a:p>
          <a:p>
            <a:pPr>
              <a:spcBef>
                <a:spcPts val="1400"/>
              </a:spcBef>
            </a:pPr>
            <a:endParaRPr lang="en-US">
              <a:solidFill>
                <a:schemeClr val="accent3">
                  <a:lumMod val="25000"/>
                </a:schemeClr>
              </a:solidFill>
              <a:cs typeface="Calibri" panose="020F0502020204030204"/>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IBM Plex Mono SemiBold"/>
              </a:rPr>
              <a:t>Location of labeled success/failed launches</a:t>
            </a:r>
            <a:endParaRPr lang="pt-BR" dirty="0"/>
          </a:p>
        </p:txBody>
      </p:sp>
      <p:pic>
        <p:nvPicPr>
          <p:cNvPr id="4" name="Imagem 5" descr="Diagrama&#10;&#10;Descrição gerada automaticamente">
            <a:extLst>
              <a:ext uri="{FF2B5EF4-FFF2-40B4-BE49-F238E27FC236}">
                <a16:creationId xmlns:a16="http://schemas.microsoft.com/office/drawing/2014/main" id="{9FDDFF5C-10FC-43DE-A932-54F4F895A450}"/>
              </a:ext>
            </a:extLst>
          </p:cNvPr>
          <p:cNvPicPr>
            <a:picLocks noChangeAspect="1"/>
          </p:cNvPicPr>
          <p:nvPr/>
        </p:nvPicPr>
        <p:blipFill>
          <a:blip r:embed="rId3"/>
          <a:stretch>
            <a:fillRect/>
          </a:stretch>
        </p:blipFill>
        <p:spPr>
          <a:xfrm>
            <a:off x="6575539" y="1351031"/>
            <a:ext cx="5183807" cy="3068883"/>
          </a:xfrm>
          <a:prstGeom prst="rect">
            <a:avLst/>
          </a:prstGeom>
        </p:spPr>
      </p:pic>
      <p:pic>
        <p:nvPicPr>
          <p:cNvPr id="2" name="Imagem 5" descr="Diagrama, Esquemático&#10;&#10;Descrição gerada automaticamente">
            <a:extLst>
              <a:ext uri="{FF2B5EF4-FFF2-40B4-BE49-F238E27FC236}">
                <a16:creationId xmlns:a16="http://schemas.microsoft.com/office/drawing/2014/main" id="{65C20004-61F6-41B7-9A55-76F98FAF312E}"/>
              </a:ext>
            </a:extLst>
          </p:cNvPr>
          <p:cNvPicPr>
            <a:picLocks noChangeAspect="1"/>
          </p:cNvPicPr>
          <p:nvPr/>
        </p:nvPicPr>
        <p:blipFill>
          <a:blip r:embed="rId4"/>
          <a:stretch>
            <a:fillRect/>
          </a:stretch>
        </p:blipFill>
        <p:spPr>
          <a:xfrm>
            <a:off x="-2206" y="3105851"/>
            <a:ext cx="6586327" cy="3749511"/>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1951663" y="1491905"/>
            <a:ext cx="6731480" cy="1531868"/>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 As we can see the launch site is located near the coast, with a distance of around 1 kilometer. That can also be easily observed in the previous maps where the sites are located near the sea</a:t>
            </a:r>
            <a:endParaRPr lang="pt-BR" dirty="0">
              <a:solidFill>
                <a:schemeClr val="accent3">
                  <a:lumMod val="25000"/>
                </a:schemeClr>
              </a:solidFill>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Distance between the base and the coast</a:t>
            </a:r>
          </a:p>
        </p:txBody>
      </p:sp>
      <p:pic>
        <p:nvPicPr>
          <p:cNvPr id="2" name="Imagem 3">
            <a:extLst>
              <a:ext uri="{FF2B5EF4-FFF2-40B4-BE49-F238E27FC236}">
                <a16:creationId xmlns:a16="http://schemas.microsoft.com/office/drawing/2014/main" id="{8B5E526B-AF95-4D1B-994E-C37354C15986}"/>
              </a:ext>
            </a:extLst>
          </p:cNvPr>
          <p:cNvPicPr>
            <a:picLocks noChangeAspect="1"/>
          </p:cNvPicPr>
          <p:nvPr/>
        </p:nvPicPr>
        <p:blipFill>
          <a:blip r:embed="rId3"/>
          <a:stretch>
            <a:fillRect/>
          </a:stretch>
        </p:blipFill>
        <p:spPr>
          <a:xfrm>
            <a:off x="770835" y="3023488"/>
            <a:ext cx="9678503" cy="3593979"/>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1465748" y="4984058"/>
            <a:ext cx="6123330" cy="1524208"/>
          </a:xfrm>
          <a:prstGeom prst="rect">
            <a:avLst/>
          </a:prstGeom>
        </p:spPr>
        <p:txBody>
          <a:bodyPr lIns="91440" tIns="45720" rIns="91440" bIns="45720" anchor="t">
            <a:normAutofit fontScale="92500"/>
          </a:bodyPr>
          <a:lstStyle/>
          <a:p>
            <a:pPr marL="0" indent="0">
              <a:lnSpc>
                <a:spcPct val="100000"/>
              </a:lnSpc>
              <a:spcBef>
                <a:spcPts val="1400"/>
              </a:spcBef>
              <a:buNone/>
            </a:pPr>
            <a:r>
              <a:rPr lang="en-US" sz="2200" dirty="0">
                <a:solidFill>
                  <a:schemeClr val="accent3">
                    <a:lumMod val="25000"/>
                  </a:schemeClr>
                </a:solidFill>
                <a:latin typeface="Abadi"/>
              </a:rPr>
              <a:t>With this visualization we can confirm a unequal distribution of successful outcomes and launch site where sites like "KSC LC-39A" and "CCAFS LC-40" </a:t>
            </a:r>
            <a:r>
              <a:rPr lang="en-US" sz="2200" dirty="0">
                <a:ea typeface="+mn-lt"/>
                <a:cs typeface="+mn-lt"/>
              </a:rPr>
              <a:t>together hold almost 70% of the total successful missions</a:t>
            </a:r>
            <a:endParaRPr lang="en-US" sz="2200"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x success outcome distribution</a:t>
            </a:r>
          </a:p>
        </p:txBody>
      </p:sp>
      <p:pic>
        <p:nvPicPr>
          <p:cNvPr id="2" name="Imagem 3" descr="Gráfico, Gráfico de pizza&#10;&#10;Descrição gerada automaticamente">
            <a:extLst>
              <a:ext uri="{FF2B5EF4-FFF2-40B4-BE49-F238E27FC236}">
                <a16:creationId xmlns:a16="http://schemas.microsoft.com/office/drawing/2014/main" id="{29333944-3D9A-42C5-A19E-B777B9AC9286}"/>
              </a:ext>
            </a:extLst>
          </p:cNvPr>
          <p:cNvPicPr>
            <a:picLocks noChangeAspect="1"/>
          </p:cNvPicPr>
          <p:nvPr/>
        </p:nvPicPr>
        <p:blipFill>
          <a:blip r:embed="rId3"/>
          <a:stretch>
            <a:fillRect/>
          </a:stretch>
        </p:blipFill>
        <p:spPr>
          <a:xfrm>
            <a:off x="1190487" y="1565715"/>
            <a:ext cx="9435547" cy="3163352"/>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793045" y="1406012"/>
            <a:ext cx="10597274" cy="5255641"/>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Bef>
                <a:spcPts val="1400"/>
              </a:spcBef>
              <a:buNone/>
            </a:pPr>
            <a:r>
              <a:rPr lang="en-US" sz="2200" dirty="0">
                <a:solidFill>
                  <a:schemeClr val="accent3">
                    <a:lumMod val="25000"/>
                  </a:schemeClr>
                </a:solidFill>
                <a:latin typeface="IBM Plex Mono Text"/>
              </a:rPr>
              <a:t>This study was made with the objective to archive the goal of exploring SpaceX spatial flights attempts data and extracting any possible information that we could mine that could spot the relationship of the features and the mission outcome and, finally, find ways of optimizing the flights and increase the landing success rate.</a:t>
            </a:r>
            <a:endParaRPr lang="pt-BR"/>
          </a:p>
          <a:p>
            <a:pPr>
              <a:spcBef>
                <a:spcPts val="1400"/>
              </a:spcBef>
            </a:pPr>
            <a:endParaRPr lang="en-US" sz="2200" dirty="0">
              <a:solidFill>
                <a:schemeClr val="accent3">
                  <a:lumMod val="25000"/>
                </a:schemeClr>
              </a:solidFill>
              <a:latin typeface="Abadi"/>
            </a:endParaRPr>
          </a:p>
          <a:p>
            <a:pPr marL="0" indent="0">
              <a:spcBef>
                <a:spcPts val="1400"/>
              </a:spcBef>
              <a:buNone/>
            </a:pPr>
            <a:r>
              <a:rPr lang="en-US" sz="2200" dirty="0">
                <a:solidFill>
                  <a:schemeClr val="accent3">
                    <a:lumMod val="25000"/>
                  </a:schemeClr>
                </a:solidFill>
                <a:latin typeface="Abadi"/>
              </a:rPr>
              <a:t>The main Questions considered to lead the research efforts were:</a:t>
            </a:r>
            <a:endParaRPr lang="en-US" dirty="0">
              <a:solidFill>
                <a:schemeClr val="accent3">
                  <a:lumMod val="25000"/>
                </a:schemeClr>
              </a:solidFill>
            </a:endParaRPr>
          </a:p>
          <a:p>
            <a:pPr>
              <a:spcBef>
                <a:spcPts val="1400"/>
              </a:spcBef>
            </a:pPr>
            <a:r>
              <a:rPr lang="en-US" sz="2200" dirty="0">
                <a:solidFill>
                  <a:schemeClr val="accent3">
                    <a:lumMod val="25000"/>
                  </a:schemeClr>
                </a:solidFill>
                <a:latin typeface="Abadi"/>
              </a:rPr>
              <a:t>What are the relationships between the launch data and the mission possible outcome?</a:t>
            </a:r>
            <a:endParaRPr lang="en-US" sz="2200" dirty="0">
              <a:solidFill>
                <a:schemeClr val="accent3">
                  <a:lumMod val="25000"/>
                </a:schemeClr>
              </a:solidFill>
              <a:latin typeface="Abadi" panose="020B0604020104020204" pitchFamily="34" charset="0"/>
            </a:endParaRPr>
          </a:p>
          <a:p>
            <a:pPr>
              <a:spcBef>
                <a:spcPts val="1400"/>
              </a:spcBef>
            </a:pPr>
            <a:r>
              <a:rPr lang="en-US" sz="2200" dirty="0">
                <a:solidFill>
                  <a:schemeClr val="accent3">
                    <a:lumMod val="25000"/>
                  </a:schemeClr>
                </a:solidFill>
                <a:latin typeface="Abadi"/>
              </a:rPr>
              <a:t>Can we predict the success probability of a mission based on its flight data?</a:t>
            </a:r>
          </a:p>
          <a:p>
            <a:pPr>
              <a:spcBef>
                <a:spcPts val="1400"/>
              </a:spcBef>
            </a:pPr>
            <a:r>
              <a:rPr lang="en-US" sz="2200" dirty="0">
                <a:solidFill>
                  <a:schemeClr val="accent3">
                    <a:lumMod val="25000"/>
                  </a:schemeClr>
                </a:solidFill>
                <a:latin typeface="Abadi"/>
              </a:rPr>
              <a:t>How can we increase the success rate of SpaceX flights?</a:t>
            </a: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1319330" y="4862581"/>
            <a:ext cx="8652105" cy="1954903"/>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In this dashboard visualization we can see that in the KSC launch site  almost 80% of the flights were successful, and  that indicates a relationship between the launch site and the success probability</a:t>
            </a: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marL="0" indent="0">
              <a:buNone/>
            </a:pPr>
            <a:endParaRPr lang="en-US">
              <a:solidFill>
                <a:srgbClr val="000000"/>
              </a:solidFill>
              <a:latin typeface="Calibri" panose="020F0502020204030204"/>
              <a:cs typeface="Calibri" panose="020F0502020204030204"/>
            </a:endParaRPr>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KSC LC-39A Success ratio</a:t>
            </a:r>
          </a:p>
        </p:txBody>
      </p:sp>
      <p:pic>
        <p:nvPicPr>
          <p:cNvPr id="2" name="Imagem 3" descr="Gráfico, Gráfico de pizza&#10;&#10;Descrição gerada automaticamente">
            <a:extLst>
              <a:ext uri="{FF2B5EF4-FFF2-40B4-BE49-F238E27FC236}">
                <a16:creationId xmlns:a16="http://schemas.microsoft.com/office/drawing/2014/main" id="{9F228478-BB76-4AEE-A573-4BA12B622F1B}"/>
              </a:ext>
            </a:extLst>
          </p:cNvPr>
          <p:cNvPicPr>
            <a:picLocks noChangeAspect="1"/>
          </p:cNvPicPr>
          <p:nvPr/>
        </p:nvPicPr>
        <p:blipFill>
          <a:blip r:embed="rId3"/>
          <a:stretch>
            <a:fillRect/>
          </a:stretch>
        </p:blipFill>
        <p:spPr>
          <a:xfrm>
            <a:off x="1323009" y="1248711"/>
            <a:ext cx="8662503" cy="3443969"/>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306185" y="4487103"/>
            <a:ext cx="10414662" cy="2142643"/>
          </a:xfrm>
          <a:prstGeom prst="rect">
            <a:avLst/>
          </a:prstGeom>
        </p:spPr>
        <p:txBody>
          <a:bodyPr lIns="91440" tIns="45720" rIns="91440" bIns="45720" anchor="t">
            <a:normAutofit/>
          </a:bodyPr>
          <a:lstStyle/>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mass x Outcome</a:t>
            </a:r>
          </a:p>
        </p:txBody>
      </p:sp>
      <p:pic>
        <p:nvPicPr>
          <p:cNvPr id="2" name="Imagem 3">
            <a:extLst>
              <a:ext uri="{FF2B5EF4-FFF2-40B4-BE49-F238E27FC236}">
                <a16:creationId xmlns:a16="http://schemas.microsoft.com/office/drawing/2014/main" id="{61A895D8-9211-4458-A576-461FDF1B63BD}"/>
              </a:ext>
            </a:extLst>
          </p:cNvPr>
          <p:cNvPicPr>
            <a:picLocks noChangeAspect="1"/>
          </p:cNvPicPr>
          <p:nvPr/>
        </p:nvPicPr>
        <p:blipFill>
          <a:blip r:embed="rId3"/>
          <a:stretch>
            <a:fillRect/>
          </a:stretch>
        </p:blipFill>
        <p:spPr>
          <a:xfrm>
            <a:off x="262835" y="1197218"/>
            <a:ext cx="11202503" cy="3370260"/>
          </a:xfrm>
          <a:prstGeom prst="rect">
            <a:avLst/>
          </a:prstGeom>
        </p:spPr>
      </p:pic>
      <p:sp>
        <p:nvSpPr>
          <p:cNvPr id="6" name="CaixaDeTexto 5">
            <a:extLst>
              <a:ext uri="{FF2B5EF4-FFF2-40B4-BE49-F238E27FC236}">
                <a16:creationId xmlns:a16="http://schemas.microsoft.com/office/drawing/2014/main" id="{2B951ABF-F7A0-493A-BECA-BA799848C6B2}"/>
              </a:ext>
            </a:extLst>
          </p:cNvPr>
          <p:cNvSpPr txBox="1"/>
          <p:nvPr/>
        </p:nvSpPr>
        <p:spPr>
          <a:xfrm>
            <a:off x="262146" y="4812057"/>
            <a:ext cx="10263807"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dirty="0">
                <a:cs typeface="Calibri"/>
              </a:rPr>
              <a:t>In </a:t>
            </a:r>
            <a:r>
              <a:rPr lang="pt-BR" dirty="0" err="1">
                <a:cs typeface="Calibri"/>
              </a:rPr>
              <a:t>this</a:t>
            </a:r>
            <a:r>
              <a:rPr lang="pt-BR" dirty="0">
                <a:cs typeface="Calibri"/>
              </a:rPr>
              <a:t> </a:t>
            </a:r>
            <a:r>
              <a:rPr lang="pt-BR" dirty="0" err="1">
                <a:cs typeface="Calibri"/>
              </a:rPr>
              <a:t>plot</a:t>
            </a:r>
            <a:r>
              <a:rPr lang="pt-BR" dirty="0">
                <a:cs typeface="Calibri"/>
              </a:rPr>
              <a:t> </a:t>
            </a:r>
            <a:r>
              <a:rPr lang="pt-BR" dirty="0" err="1">
                <a:cs typeface="Calibri"/>
              </a:rPr>
              <a:t>we</a:t>
            </a:r>
            <a:r>
              <a:rPr lang="pt-BR" dirty="0">
                <a:cs typeface="Calibri"/>
              </a:rPr>
              <a:t> </a:t>
            </a:r>
            <a:r>
              <a:rPr lang="pt-BR" dirty="0" err="1">
                <a:cs typeface="Calibri"/>
              </a:rPr>
              <a:t>can</a:t>
            </a:r>
            <a:r>
              <a:rPr lang="pt-BR" dirty="0">
                <a:cs typeface="Calibri"/>
              </a:rPr>
              <a:t>  visualize </a:t>
            </a:r>
            <a:r>
              <a:rPr lang="pt-BR" dirty="0" err="1">
                <a:cs typeface="Calibri"/>
              </a:rPr>
              <a:t>that</a:t>
            </a:r>
            <a:r>
              <a:rPr lang="pt-BR" dirty="0">
                <a:cs typeface="Calibri"/>
              </a:rPr>
              <a:t> </a:t>
            </a:r>
            <a:r>
              <a:rPr lang="pt-BR" dirty="0" err="1">
                <a:cs typeface="Calibri"/>
              </a:rPr>
              <a:t>the</a:t>
            </a:r>
            <a:r>
              <a:rPr lang="pt-BR" dirty="0">
                <a:cs typeface="Calibri"/>
              </a:rPr>
              <a:t> range </a:t>
            </a:r>
            <a:r>
              <a:rPr lang="pt-BR" dirty="0" err="1">
                <a:cs typeface="Calibri"/>
              </a:rPr>
              <a:t>of</a:t>
            </a:r>
            <a:r>
              <a:rPr lang="pt-BR" dirty="0">
                <a:cs typeface="Calibri"/>
              </a:rPr>
              <a:t> </a:t>
            </a:r>
            <a:r>
              <a:rPr lang="pt-BR" dirty="0" err="1">
                <a:cs typeface="Calibri"/>
              </a:rPr>
              <a:t>payload</a:t>
            </a:r>
            <a:r>
              <a:rPr lang="pt-BR" dirty="0">
                <a:cs typeface="Calibri"/>
              </a:rPr>
              <a:t> </a:t>
            </a:r>
            <a:r>
              <a:rPr lang="pt-BR" dirty="0" err="1">
                <a:cs typeface="Calibri"/>
              </a:rPr>
              <a:t>mass</a:t>
            </a:r>
            <a:r>
              <a:rPr lang="pt-BR" dirty="0">
                <a:cs typeface="Calibri"/>
              </a:rPr>
              <a:t> </a:t>
            </a:r>
            <a:r>
              <a:rPr lang="pt-BR" dirty="0" err="1">
                <a:cs typeface="Calibri"/>
              </a:rPr>
              <a:t>which</a:t>
            </a:r>
            <a:r>
              <a:rPr lang="pt-BR" dirty="0">
                <a:cs typeface="Calibri"/>
              </a:rPr>
              <a:t> </a:t>
            </a:r>
            <a:r>
              <a:rPr lang="pt-BR" dirty="0" err="1">
                <a:cs typeface="Calibri"/>
              </a:rPr>
              <a:t>has</a:t>
            </a:r>
            <a:r>
              <a:rPr lang="pt-BR" dirty="0">
                <a:cs typeface="Calibri"/>
              </a:rPr>
              <a:t> </a:t>
            </a:r>
            <a:r>
              <a:rPr lang="pt-BR" dirty="0" err="1">
                <a:cs typeface="Calibri"/>
              </a:rPr>
              <a:t>the</a:t>
            </a:r>
            <a:r>
              <a:rPr lang="pt-BR" dirty="0">
                <a:cs typeface="Calibri"/>
              </a:rPr>
              <a:t> </a:t>
            </a:r>
            <a:r>
              <a:rPr lang="pt-BR" dirty="0" err="1">
                <a:cs typeface="Calibri"/>
              </a:rPr>
              <a:t>most</a:t>
            </a:r>
            <a:r>
              <a:rPr lang="pt-BR" dirty="0">
                <a:cs typeface="Calibri"/>
              </a:rPr>
              <a:t> </a:t>
            </a:r>
            <a:r>
              <a:rPr lang="pt-BR" dirty="0" err="1">
                <a:cs typeface="Calibri"/>
              </a:rPr>
              <a:t>successful</a:t>
            </a:r>
            <a:r>
              <a:rPr lang="pt-BR" dirty="0">
                <a:cs typeface="Calibri"/>
              </a:rPr>
              <a:t> </a:t>
            </a:r>
            <a:r>
              <a:rPr lang="pt-BR" dirty="0" err="1">
                <a:cs typeface="Calibri"/>
              </a:rPr>
              <a:t>outcomes</a:t>
            </a:r>
            <a:r>
              <a:rPr lang="pt-BR" dirty="0">
                <a:cs typeface="Calibri"/>
              </a:rPr>
              <a:t> </a:t>
            </a:r>
            <a:r>
              <a:rPr lang="pt-BR" dirty="0" err="1">
                <a:cs typeface="Calibri"/>
              </a:rPr>
              <a:t>is</a:t>
            </a:r>
            <a:r>
              <a:rPr lang="pt-BR" dirty="0">
                <a:cs typeface="Calibri"/>
              </a:rPr>
              <a:t> </a:t>
            </a:r>
            <a:r>
              <a:rPr lang="pt-BR" dirty="0" err="1">
                <a:cs typeface="Calibri"/>
              </a:rPr>
              <a:t>between</a:t>
            </a:r>
            <a:r>
              <a:rPr lang="pt-BR" dirty="0">
                <a:cs typeface="Calibri"/>
              </a:rPr>
              <a:t> 2000 </a:t>
            </a:r>
            <a:r>
              <a:rPr lang="pt-BR" dirty="0" err="1">
                <a:cs typeface="Calibri"/>
              </a:rPr>
              <a:t>and</a:t>
            </a:r>
            <a:r>
              <a:rPr lang="pt-BR" dirty="0">
                <a:cs typeface="Calibri"/>
              </a:rPr>
              <a:t> </a:t>
            </a:r>
            <a:r>
              <a:rPr lang="pt-BR" dirty="0" err="1">
                <a:cs typeface="Calibri"/>
              </a:rPr>
              <a:t>around</a:t>
            </a:r>
            <a:r>
              <a:rPr lang="pt-BR" dirty="0">
                <a:cs typeface="Calibri"/>
              </a:rPr>
              <a:t> 3800 </a:t>
            </a:r>
            <a:r>
              <a:rPr lang="pt-BR" dirty="0" err="1">
                <a:cs typeface="Calibri"/>
              </a:rPr>
              <a:t>and</a:t>
            </a:r>
            <a:r>
              <a:rPr lang="pt-BR" dirty="0">
                <a:cs typeface="Calibri"/>
              </a:rPr>
              <a:t> </a:t>
            </a:r>
            <a:r>
              <a:rPr lang="pt-BR" dirty="0" err="1">
                <a:cs typeface="Calibri"/>
              </a:rPr>
              <a:t>failed</a:t>
            </a:r>
            <a:r>
              <a:rPr lang="pt-BR" dirty="0">
                <a:cs typeface="Calibri"/>
              </a:rPr>
              <a:t> </a:t>
            </a:r>
            <a:r>
              <a:rPr lang="pt-BR" dirty="0" err="1">
                <a:cs typeface="Calibri"/>
              </a:rPr>
              <a:t>missions</a:t>
            </a:r>
            <a:r>
              <a:rPr lang="pt-BR" dirty="0">
                <a:cs typeface="Calibri"/>
              </a:rPr>
              <a:t> are </a:t>
            </a:r>
            <a:r>
              <a:rPr lang="pt-BR" dirty="0" err="1">
                <a:cs typeface="Calibri"/>
              </a:rPr>
              <a:t>spreaded</a:t>
            </a:r>
            <a:r>
              <a:rPr lang="pt-BR" dirty="0">
                <a:cs typeface="Calibri"/>
              </a:rPr>
              <a:t> </a:t>
            </a:r>
            <a:r>
              <a:rPr lang="pt-BR" dirty="0" err="1">
                <a:cs typeface="Calibri"/>
              </a:rPr>
              <a:t>across</a:t>
            </a:r>
            <a:r>
              <a:rPr lang="pt-BR" dirty="0">
                <a:cs typeface="Calibri"/>
              </a:rPr>
              <a:t> </a:t>
            </a:r>
            <a:r>
              <a:rPr lang="pt-BR" dirty="0" err="1">
                <a:cs typeface="Calibri"/>
              </a:rPr>
              <a:t>all</a:t>
            </a:r>
            <a:r>
              <a:rPr lang="pt-BR" dirty="0">
                <a:cs typeface="Calibri"/>
              </a:rPr>
              <a:t> </a:t>
            </a:r>
            <a:r>
              <a:rPr lang="pt-BR" dirty="0" err="1">
                <a:cs typeface="Calibri"/>
              </a:rPr>
              <a:t>the</a:t>
            </a:r>
            <a:r>
              <a:rPr lang="pt-BR" dirty="0">
                <a:cs typeface="Calibri"/>
              </a:rPr>
              <a:t> </a:t>
            </a:r>
            <a:r>
              <a:rPr lang="pt-BR" dirty="0" err="1">
                <a:cs typeface="Calibri"/>
              </a:rPr>
              <a:t>payload</a:t>
            </a:r>
            <a:r>
              <a:rPr lang="pt-BR" dirty="0">
                <a:cs typeface="Calibri"/>
              </a:rPr>
              <a:t> </a:t>
            </a:r>
            <a:r>
              <a:rPr lang="pt-BR" dirty="0" err="1">
                <a:cs typeface="Calibri"/>
              </a:rPr>
              <a:t>mass</a:t>
            </a:r>
            <a:r>
              <a:rPr lang="pt-BR" dirty="0">
                <a:cs typeface="Calibri"/>
              </a:rPr>
              <a:t> </a:t>
            </a:r>
            <a:r>
              <a:rPr lang="pt-BR" dirty="0" err="1">
                <a:cs typeface="Calibri"/>
              </a:rPr>
              <a:t>axis</a:t>
            </a:r>
            <a:r>
              <a:rPr lang="pt-BR" dirty="0">
                <a:cs typeface="Calibri"/>
              </a:rPr>
              <a:t> </a:t>
            </a: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82114"/>
            <a:ext cx="5325989" cy="3811588"/>
          </a:xfrm>
          <a:prstGeom prst="rect">
            <a:avLst/>
          </a:prstGeom>
        </p:spPr>
        <p:txBody>
          <a:bodyPr vert="horz" lIns="91440" tIns="45720" rIns="91440" bIns="45720" rtlCol="0" anchor="t">
            <a:normAutofit/>
          </a:bodyPr>
          <a:lstStyle/>
          <a:p>
            <a:pPr marL="0" indent="0">
              <a:lnSpc>
                <a:spcPct val="100000"/>
              </a:lnSpc>
              <a:spcBef>
                <a:spcPts val="1400"/>
              </a:spcBef>
              <a:buNone/>
            </a:pPr>
            <a:r>
              <a:rPr lang="en-US" sz="2200" dirty="0">
                <a:solidFill>
                  <a:schemeClr val="accent3">
                    <a:lumMod val="25000"/>
                  </a:schemeClr>
                </a:solidFill>
                <a:latin typeface="Abadi"/>
              </a:rPr>
              <a:t>When testing all the models we have found out that </a:t>
            </a:r>
            <a:r>
              <a:rPr lang="en-US" sz="2200" dirty="0">
                <a:ea typeface="+mn-lt"/>
                <a:cs typeface="+mn-lt"/>
              </a:rPr>
              <a:t>although they have different accuracy score in the training set, they have basically the same accuracy in the test set.</a:t>
            </a:r>
            <a:endParaRPr lang="en-US" sz="2200" dirty="0">
              <a:solidFill>
                <a:schemeClr val="accent3">
                  <a:lumMod val="25000"/>
                </a:schemeClr>
              </a:solidFill>
              <a:latin typeface="Abadi"/>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2" name="Imagem 2" descr="Gráfico, Gráfico de barras&#10;&#10;Descrição gerada automaticamente">
            <a:extLst>
              <a:ext uri="{FF2B5EF4-FFF2-40B4-BE49-F238E27FC236}">
                <a16:creationId xmlns:a16="http://schemas.microsoft.com/office/drawing/2014/main" id="{0C4AFC35-40B6-4FF6-9085-3B4161EA3D01}"/>
              </a:ext>
            </a:extLst>
          </p:cNvPr>
          <p:cNvPicPr>
            <a:picLocks noChangeAspect="1"/>
          </p:cNvPicPr>
          <p:nvPr/>
        </p:nvPicPr>
        <p:blipFill>
          <a:blip r:embed="rId3"/>
          <a:stretch>
            <a:fillRect/>
          </a:stretch>
        </p:blipFill>
        <p:spPr>
          <a:xfrm>
            <a:off x="6999356" y="1833801"/>
            <a:ext cx="5007113" cy="3444395"/>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151577" y="2057400"/>
            <a:ext cx="5524394" cy="3811588"/>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All the studied models had this same confusion matrix that perfectly predicts the outcome of the successful flights but it does not do a good job at predicting flights that will fail.</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2" name="Imagem 2" descr="Uma imagem contendo Interface gráfica do usuário&#10;&#10;Descrição gerada automaticamente">
            <a:extLst>
              <a:ext uri="{FF2B5EF4-FFF2-40B4-BE49-F238E27FC236}">
                <a16:creationId xmlns:a16="http://schemas.microsoft.com/office/drawing/2014/main" id="{ACA7D548-CE52-42E1-911E-40F4F263644F}"/>
              </a:ext>
            </a:extLst>
          </p:cNvPr>
          <p:cNvPicPr>
            <a:picLocks noChangeAspect="1"/>
          </p:cNvPicPr>
          <p:nvPr/>
        </p:nvPicPr>
        <p:blipFill>
          <a:blip r:embed="rId3"/>
          <a:stretch>
            <a:fillRect/>
          </a:stretch>
        </p:blipFill>
        <p:spPr>
          <a:xfrm>
            <a:off x="6557617" y="1553488"/>
            <a:ext cx="5349460" cy="399398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311837"/>
            <a:ext cx="10520086" cy="540046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ea typeface="+mn-lt"/>
                <a:cs typeface="+mn-lt"/>
              </a:rPr>
              <a:t>There is a visible trend that as time passes the successful landings yearly rate increases, which indicates a constant improvement of SpaceX performance</a:t>
            </a:r>
          </a:p>
          <a:p>
            <a:pPr>
              <a:lnSpc>
                <a:spcPct val="100000"/>
              </a:lnSpc>
              <a:spcBef>
                <a:spcPts val="1400"/>
              </a:spcBef>
            </a:pPr>
            <a:r>
              <a:rPr lang="en-US" sz="2200" dirty="0">
                <a:solidFill>
                  <a:schemeClr val="accent3">
                    <a:lumMod val="25000"/>
                  </a:schemeClr>
                </a:solidFill>
                <a:ea typeface="+mn-lt"/>
                <a:cs typeface="+mn-lt"/>
              </a:rPr>
              <a:t>SpaceX has been increasing both the orbit type range and the payload mass of the rockets over time. </a:t>
            </a:r>
          </a:p>
          <a:p>
            <a:pPr>
              <a:lnSpc>
                <a:spcPct val="100000"/>
              </a:lnSpc>
              <a:spcBef>
                <a:spcPts val="1400"/>
              </a:spcBef>
            </a:pPr>
            <a:r>
              <a:rPr lang="en-US" sz="2200" dirty="0">
                <a:solidFill>
                  <a:schemeClr val="accent3">
                    <a:lumMod val="25000"/>
                  </a:schemeClr>
                </a:solidFill>
                <a:ea typeface="+mn-lt"/>
                <a:cs typeface="+mn-lt"/>
              </a:rPr>
              <a:t>The company success rate varies a lot depending on the orbit the rocket is launched</a:t>
            </a:r>
          </a:p>
          <a:p>
            <a:pPr>
              <a:lnSpc>
                <a:spcPct val="100000"/>
              </a:lnSpc>
              <a:spcBef>
                <a:spcPts val="1400"/>
              </a:spcBef>
            </a:pPr>
            <a:r>
              <a:rPr lang="en-US" sz="2200" dirty="0">
                <a:solidFill>
                  <a:schemeClr val="accent3">
                    <a:lumMod val="25000"/>
                  </a:schemeClr>
                </a:solidFill>
                <a:ea typeface="+mn-lt"/>
                <a:cs typeface="+mn-lt"/>
              </a:rPr>
              <a:t>Machine learning modelling was not very successful with a visible tendency of predicting success most of the time. That is probably caused by the company consistent increase in success rate over time. </a:t>
            </a:r>
            <a:endParaRPr lang="en-US" dirty="0">
              <a:solidFill>
                <a:schemeClr val="accent3">
                  <a:lumMod val="25000"/>
                </a:schemeClr>
              </a:solidFill>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All the notebooks used  in the research can be found in the link:</a:t>
            </a:r>
          </a:p>
          <a:p>
            <a:pPr>
              <a:lnSpc>
                <a:spcPct val="100000"/>
              </a:lnSpc>
              <a:spcBef>
                <a:spcPts val="1400"/>
              </a:spcBef>
            </a:pPr>
            <a:r>
              <a:rPr lang="en-US" sz="2200" dirty="0">
                <a:ea typeface="+mn-lt"/>
                <a:cs typeface="+mn-lt"/>
              </a:rPr>
              <a:t>https://github.com/enzoMagalhaes/ibm-data-science-capstone</a:t>
            </a:r>
            <a:endParaRPr lang="en-US" sz="2200" dirty="0">
              <a:solidFill>
                <a:schemeClr val="accent3">
                  <a:lumMod val="25000"/>
                </a:schemeClr>
              </a:solidFill>
              <a:latin typeface="Abadi" panose="020B0604020104020204" pitchFamily="34" charset="0"/>
            </a:endParaRP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167703"/>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The data was downloaded using the SpaceX official data API and scraped from Wikipedia SpaceX page.</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After we gathered the data and formatted it to a pandas </a:t>
            </a:r>
            <a:r>
              <a:rPr lang="en-US" sz="7600" dirty="0" err="1">
                <a:solidFill>
                  <a:schemeClr val="bg2">
                    <a:lumMod val="50000"/>
                  </a:schemeClr>
                </a:solidFill>
                <a:latin typeface="Abadi"/>
              </a:rPr>
              <a:t>dataframe</a:t>
            </a:r>
            <a:r>
              <a:rPr lang="en-US" sz="7600" dirty="0">
                <a:solidFill>
                  <a:schemeClr val="bg2">
                    <a:lumMod val="50000"/>
                  </a:schemeClr>
                </a:solidFill>
                <a:latin typeface="Abadi"/>
              </a:rPr>
              <a:t>, we replaced payload mass missing values and created a binary Class feature that tells if the landing was successful or not   </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306582"/>
            <a:ext cx="10515600" cy="4870381"/>
          </a:xfrm>
          <a:prstGeom prst="rect">
            <a:avLst/>
          </a:prstGeom>
        </p:spPr>
        <p:txBody>
          <a:bodyPr lIns="91440" tIns="45720" rIns="91440" bIns="45720" anchor="t"/>
          <a:lstStyle/>
          <a:p>
            <a:pPr marL="0" indent="0">
              <a:lnSpc>
                <a:spcPct val="100000"/>
              </a:lnSpc>
              <a:spcBef>
                <a:spcPts val="1400"/>
              </a:spcBef>
              <a:buNone/>
            </a:pPr>
            <a:r>
              <a:rPr lang="en-US" sz="2000" dirty="0">
                <a:ea typeface="+mn-lt"/>
                <a:cs typeface="+mn-lt"/>
              </a:rPr>
              <a:t>The two data collection sources were the public SpaceX API were we downloaded their company flights history, and Wikipedia SpaceX flights page were the scraped the table data out of it.</a:t>
            </a:r>
            <a:endParaRPr lang="pt-BR" sz="2000" dirty="0">
              <a:solidFill>
                <a:schemeClr val="accent3">
                  <a:lumMod val="25000"/>
                </a:schemeClr>
              </a:solidFill>
              <a:latin typeface="Calibri" panose="020F0502020204030204"/>
              <a:cs typeface="Calibri" panose="020F0502020204030204"/>
            </a:endParaRPr>
          </a:p>
          <a:p>
            <a:pPr marL="0" indent="0">
              <a:lnSpc>
                <a:spcPct val="100000"/>
              </a:lnSpc>
              <a:spcBef>
                <a:spcPts val="1400"/>
              </a:spcBef>
              <a:buNone/>
            </a:pPr>
            <a:r>
              <a:rPr lang="pt-BR" sz="1800" dirty="0" err="1">
                <a:solidFill>
                  <a:schemeClr val="accent3">
                    <a:lumMod val="25000"/>
                  </a:schemeClr>
                </a:solidFill>
                <a:cs typeface="Calibri"/>
              </a:rPr>
              <a:t>SpaceX</a:t>
            </a:r>
            <a:r>
              <a:rPr lang="pt-BR" sz="1800" dirty="0">
                <a:solidFill>
                  <a:schemeClr val="accent3">
                    <a:lumMod val="25000"/>
                  </a:schemeClr>
                </a:solidFill>
                <a:cs typeface="Calibri"/>
              </a:rPr>
              <a:t> </a:t>
            </a:r>
            <a:r>
              <a:rPr lang="pt-BR" sz="1800" dirty="0" err="1">
                <a:solidFill>
                  <a:schemeClr val="accent3">
                    <a:lumMod val="25000"/>
                  </a:schemeClr>
                </a:solidFill>
                <a:cs typeface="Calibri"/>
              </a:rPr>
              <a:t>has</a:t>
            </a:r>
            <a:r>
              <a:rPr lang="pt-BR" sz="1800" dirty="0">
                <a:solidFill>
                  <a:schemeClr val="accent3">
                    <a:lumMod val="25000"/>
                  </a:schemeClr>
                </a:solidFill>
                <a:cs typeface="Calibri"/>
              </a:rPr>
              <a:t> a </a:t>
            </a:r>
            <a:r>
              <a:rPr lang="pt-BR" sz="1800" dirty="0" err="1">
                <a:solidFill>
                  <a:schemeClr val="accent3">
                    <a:lumMod val="25000"/>
                  </a:schemeClr>
                </a:solidFill>
                <a:cs typeface="Calibri"/>
              </a:rPr>
              <a:t>public</a:t>
            </a:r>
            <a:r>
              <a:rPr lang="pt-BR" sz="1800" dirty="0">
                <a:solidFill>
                  <a:schemeClr val="accent3">
                    <a:lumMod val="25000"/>
                  </a:schemeClr>
                </a:solidFill>
                <a:cs typeface="Calibri"/>
              </a:rPr>
              <a:t> API </a:t>
            </a:r>
            <a:r>
              <a:rPr lang="pt-BR" sz="1800" dirty="0" err="1">
                <a:solidFill>
                  <a:schemeClr val="accent3">
                    <a:lumMod val="25000"/>
                  </a:schemeClr>
                </a:solidFill>
                <a:cs typeface="Calibri"/>
              </a:rPr>
              <a:t>that</a:t>
            </a:r>
            <a:r>
              <a:rPr lang="pt-BR" sz="1800" dirty="0">
                <a:solidFill>
                  <a:schemeClr val="accent3">
                    <a:lumMod val="25000"/>
                  </a:schemeClr>
                </a:solidFill>
                <a:cs typeface="Calibri"/>
              </a:rPr>
              <a:t> </a:t>
            </a:r>
            <a:r>
              <a:rPr lang="pt-BR" sz="1800" dirty="0" err="1">
                <a:solidFill>
                  <a:schemeClr val="accent3">
                    <a:lumMod val="25000"/>
                  </a:schemeClr>
                </a:solidFill>
                <a:cs typeface="Calibri"/>
              </a:rPr>
              <a:t>anyone</a:t>
            </a:r>
            <a:r>
              <a:rPr lang="pt-BR" sz="1800" dirty="0">
                <a:solidFill>
                  <a:schemeClr val="accent3">
                    <a:lumMod val="25000"/>
                  </a:schemeClr>
                </a:solidFill>
                <a:cs typeface="Calibri"/>
              </a:rPr>
              <a:t> </a:t>
            </a:r>
            <a:r>
              <a:rPr lang="pt-BR" sz="1800" dirty="0" err="1">
                <a:solidFill>
                  <a:schemeClr val="accent3">
                    <a:lumMod val="25000"/>
                  </a:schemeClr>
                </a:solidFill>
                <a:cs typeface="Calibri"/>
              </a:rPr>
              <a:t>can</a:t>
            </a:r>
            <a:r>
              <a:rPr lang="pt-BR" sz="1800" dirty="0">
                <a:solidFill>
                  <a:schemeClr val="accent3">
                    <a:lumMod val="25000"/>
                  </a:schemeClr>
                </a:solidFill>
                <a:cs typeface="Calibri"/>
              </a:rPr>
              <a:t> use </a:t>
            </a:r>
            <a:r>
              <a:rPr lang="pt-BR" sz="1800" dirty="0" err="1">
                <a:solidFill>
                  <a:schemeClr val="accent3">
                    <a:lumMod val="25000"/>
                  </a:schemeClr>
                </a:solidFill>
                <a:cs typeface="Calibri"/>
              </a:rPr>
              <a:t>and</a:t>
            </a:r>
            <a:r>
              <a:rPr lang="pt-BR" sz="1800" dirty="0">
                <a:solidFill>
                  <a:schemeClr val="accent3">
                    <a:lumMod val="25000"/>
                  </a:schemeClr>
                </a:solidFill>
                <a:cs typeface="Calibri"/>
              </a:rPr>
              <a:t> </a:t>
            </a:r>
            <a:r>
              <a:rPr lang="pt-BR" sz="1800" dirty="0" err="1">
                <a:solidFill>
                  <a:schemeClr val="accent3">
                    <a:lumMod val="25000"/>
                  </a:schemeClr>
                </a:solidFill>
                <a:cs typeface="Calibri"/>
              </a:rPr>
              <a:t>we</a:t>
            </a:r>
            <a:r>
              <a:rPr lang="pt-BR" sz="1800" dirty="0">
                <a:solidFill>
                  <a:schemeClr val="accent3">
                    <a:lumMod val="25000"/>
                  </a:schemeClr>
                </a:solidFill>
                <a:cs typeface="Calibri"/>
              </a:rPr>
              <a:t> </a:t>
            </a:r>
            <a:r>
              <a:rPr lang="pt-BR" sz="1800" dirty="0" err="1">
                <a:solidFill>
                  <a:schemeClr val="accent3">
                    <a:lumMod val="25000"/>
                  </a:schemeClr>
                </a:solidFill>
                <a:cs typeface="Calibri"/>
              </a:rPr>
              <a:t>downloaded</a:t>
            </a:r>
            <a:r>
              <a:rPr lang="pt-BR" sz="1800" dirty="0">
                <a:solidFill>
                  <a:schemeClr val="accent3">
                    <a:lumMod val="25000"/>
                  </a:schemeClr>
                </a:solidFill>
                <a:cs typeface="Calibri"/>
              </a:rPr>
              <a:t> </a:t>
            </a:r>
            <a:r>
              <a:rPr lang="pt-BR" sz="1800" dirty="0" err="1">
                <a:solidFill>
                  <a:schemeClr val="accent3">
                    <a:lumMod val="25000"/>
                  </a:schemeClr>
                </a:solidFill>
                <a:cs typeface="Calibri"/>
              </a:rPr>
              <a:t>the</a:t>
            </a:r>
            <a:r>
              <a:rPr lang="pt-BR" sz="1800" dirty="0">
                <a:solidFill>
                  <a:schemeClr val="accent3">
                    <a:lumMod val="25000"/>
                  </a:schemeClr>
                </a:solidFill>
                <a:cs typeface="Calibri"/>
              </a:rPr>
              <a:t> </a:t>
            </a:r>
            <a:r>
              <a:rPr lang="pt-BR" sz="1800" dirty="0" err="1">
                <a:solidFill>
                  <a:schemeClr val="accent3">
                    <a:lumMod val="25000"/>
                  </a:schemeClr>
                </a:solidFill>
                <a:cs typeface="Calibri"/>
              </a:rPr>
              <a:t>rocket</a:t>
            </a:r>
            <a:r>
              <a:rPr lang="pt-BR" sz="1800" dirty="0">
                <a:solidFill>
                  <a:schemeClr val="accent3">
                    <a:lumMod val="25000"/>
                  </a:schemeClr>
                </a:solidFill>
                <a:cs typeface="Calibri"/>
              </a:rPr>
              <a:t> </a:t>
            </a:r>
            <a:r>
              <a:rPr lang="pt-BR" sz="1800" dirty="0" err="1">
                <a:solidFill>
                  <a:schemeClr val="accent3">
                    <a:lumMod val="25000"/>
                  </a:schemeClr>
                </a:solidFill>
                <a:cs typeface="Calibri"/>
              </a:rPr>
              <a:t>launches</a:t>
            </a:r>
            <a:r>
              <a:rPr lang="pt-BR" sz="1800" dirty="0">
                <a:solidFill>
                  <a:schemeClr val="accent3">
                    <a:lumMod val="25000"/>
                  </a:schemeClr>
                </a:solidFill>
                <a:cs typeface="Calibri"/>
              </a:rPr>
              <a:t> data </a:t>
            </a:r>
            <a:r>
              <a:rPr lang="pt-BR" sz="1800" dirty="0" err="1">
                <a:solidFill>
                  <a:schemeClr val="accent3">
                    <a:lumMod val="25000"/>
                  </a:schemeClr>
                </a:solidFill>
                <a:cs typeface="Calibri"/>
              </a:rPr>
              <a:t>from</a:t>
            </a:r>
            <a:r>
              <a:rPr lang="pt-BR" sz="1800" dirty="0">
                <a:solidFill>
                  <a:schemeClr val="accent3">
                    <a:lumMod val="25000"/>
                  </a:schemeClr>
                </a:solidFill>
                <a:cs typeface="Calibri"/>
              </a:rPr>
              <a:t> </a:t>
            </a:r>
            <a:r>
              <a:rPr lang="pt-BR" sz="1800" dirty="0" err="1">
                <a:solidFill>
                  <a:schemeClr val="accent3">
                    <a:lumMod val="25000"/>
                  </a:schemeClr>
                </a:solidFill>
                <a:cs typeface="Calibri"/>
              </a:rPr>
              <a:t>there</a:t>
            </a:r>
            <a:r>
              <a:rPr lang="pt-BR" sz="1800" dirty="0">
                <a:solidFill>
                  <a:schemeClr val="accent3">
                    <a:lumMod val="25000"/>
                  </a:schemeClr>
                </a:solidFill>
                <a:cs typeface="Calibri"/>
              </a:rPr>
              <a:t>, </a:t>
            </a:r>
            <a:r>
              <a:rPr lang="pt-BR" sz="1800" dirty="0" err="1">
                <a:solidFill>
                  <a:schemeClr val="accent3">
                    <a:lumMod val="25000"/>
                  </a:schemeClr>
                </a:solidFill>
                <a:cs typeface="Calibri"/>
              </a:rPr>
              <a:t>the</a:t>
            </a:r>
            <a:r>
              <a:rPr lang="pt-BR" sz="1800" dirty="0">
                <a:solidFill>
                  <a:schemeClr val="accent3">
                    <a:lumMod val="25000"/>
                  </a:schemeClr>
                </a:solidFill>
                <a:cs typeface="Calibri"/>
              </a:rPr>
              <a:t> complete API </a:t>
            </a:r>
            <a:r>
              <a:rPr lang="pt-BR" sz="1800" dirty="0" err="1">
                <a:solidFill>
                  <a:schemeClr val="accent3">
                    <a:lumMod val="25000"/>
                  </a:schemeClr>
                </a:solidFill>
                <a:cs typeface="Calibri"/>
              </a:rPr>
              <a:t>documentation</a:t>
            </a:r>
            <a:r>
              <a:rPr lang="pt-BR" sz="1800" dirty="0">
                <a:solidFill>
                  <a:schemeClr val="accent3">
                    <a:lumMod val="25000"/>
                  </a:schemeClr>
                </a:solidFill>
                <a:cs typeface="Calibri"/>
              </a:rPr>
              <a:t> </a:t>
            </a:r>
            <a:r>
              <a:rPr lang="pt-BR" sz="1800" dirty="0" err="1">
                <a:solidFill>
                  <a:schemeClr val="accent3">
                    <a:lumMod val="25000"/>
                  </a:schemeClr>
                </a:solidFill>
                <a:cs typeface="Calibri"/>
              </a:rPr>
              <a:t>is</a:t>
            </a:r>
            <a:r>
              <a:rPr lang="pt-BR" sz="1800" dirty="0">
                <a:solidFill>
                  <a:schemeClr val="accent3">
                    <a:lumMod val="25000"/>
                  </a:schemeClr>
                </a:solidFill>
                <a:cs typeface="Calibri"/>
              </a:rPr>
              <a:t> </a:t>
            </a:r>
            <a:r>
              <a:rPr lang="pt-BR" sz="1800" dirty="0" err="1">
                <a:solidFill>
                  <a:schemeClr val="accent3">
                    <a:lumMod val="25000"/>
                  </a:schemeClr>
                </a:solidFill>
                <a:cs typeface="Calibri"/>
              </a:rPr>
              <a:t>given</a:t>
            </a:r>
            <a:r>
              <a:rPr lang="pt-BR" sz="1800" dirty="0">
                <a:solidFill>
                  <a:schemeClr val="accent3">
                    <a:lumMod val="25000"/>
                  </a:schemeClr>
                </a:solidFill>
                <a:cs typeface="Calibri"/>
              </a:rPr>
              <a:t> </a:t>
            </a:r>
            <a:r>
              <a:rPr lang="pt-BR" sz="1800" dirty="0" err="1">
                <a:solidFill>
                  <a:schemeClr val="accent3">
                    <a:lumMod val="25000"/>
                  </a:schemeClr>
                </a:solidFill>
                <a:cs typeface="Calibri"/>
              </a:rPr>
              <a:t>below</a:t>
            </a:r>
            <a:r>
              <a:rPr lang="pt-BR" sz="1800" dirty="0">
                <a:solidFill>
                  <a:schemeClr val="accent3">
                    <a:lumMod val="25000"/>
                  </a:schemeClr>
                </a:solidFill>
                <a:cs typeface="Calibri"/>
              </a:rPr>
              <a:t>.</a:t>
            </a:r>
            <a:endParaRPr lang="pt-BR" sz="1800" dirty="0">
              <a:solidFill>
                <a:schemeClr val="accent3">
                  <a:lumMod val="25000"/>
                </a:schemeClr>
              </a:solidFill>
              <a:ea typeface="+mn-lt"/>
              <a:cs typeface="+mn-lt"/>
            </a:endParaRPr>
          </a:p>
          <a:p>
            <a:pPr>
              <a:lnSpc>
                <a:spcPct val="100000"/>
              </a:lnSpc>
              <a:spcBef>
                <a:spcPts val="1400"/>
              </a:spcBef>
            </a:pPr>
            <a:r>
              <a:rPr lang="en-US" sz="1600" dirty="0">
                <a:solidFill>
                  <a:schemeClr val="bg2">
                    <a:lumMod val="50000"/>
                  </a:schemeClr>
                </a:solidFill>
                <a:ea typeface="+mn-lt"/>
                <a:cs typeface="+mn-lt"/>
              </a:rPr>
              <a:t>   API documentation: </a:t>
            </a:r>
            <a:r>
              <a:rPr lang="en-US" sz="1600" dirty="0">
                <a:ea typeface="+mn-lt"/>
                <a:cs typeface="+mn-lt"/>
                <a:hlinkClick r:id="rId3"/>
              </a:rPr>
              <a:t>https://github.com/r-spacex/SpaceX-API/tree/master/docs#rspacex-api-docs</a:t>
            </a:r>
            <a:endParaRPr lang="en-US" sz="1600">
              <a:ea typeface="+mn-lt"/>
              <a:cs typeface="+mn-lt"/>
            </a:endParaRPr>
          </a:p>
          <a:p>
            <a:pPr marL="0" indent="0">
              <a:lnSpc>
                <a:spcPct val="100000"/>
              </a:lnSpc>
              <a:spcBef>
                <a:spcPts val="1400"/>
              </a:spcBef>
              <a:buNone/>
            </a:pPr>
            <a:r>
              <a:rPr lang="en-US" sz="1800" dirty="0">
                <a:solidFill>
                  <a:srgbClr val="000000"/>
                </a:solidFill>
                <a:ea typeface="+mn-lt"/>
                <a:cs typeface="+mn-lt"/>
              </a:rPr>
              <a:t>We also collected more data from their Wikipedia launches page . We used web scraping techniques to extract the information we wanted.</a:t>
            </a: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257521" y="1601442"/>
            <a:ext cx="5082002" cy="4855403"/>
          </a:xfrm>
          <a:prstGeom prst="rect">
            <a:avLst/>
          </a:prstGeom>
        </p:spPr>
        <p:txBody>
          <a:bodyPr vert="horz" lIns="91440" tIns="45720" rIns="91440" bIns="45720" rtlCol="0" anchor="t">
            <a:normAutofit/>
          </a:bodyPr>
          <a:lstStyle/>
          <a:p>
            <a:pPr marL="0" indent="0">
              <a:lnSpc>
                <a:spcPct val="100000"/>
              </a:lnSpc>
              <a:spcBef>
                <a:spcPts val="1400"/>
              </a:spcBef>
              <a:buNone/>
            </a:pPr>
            <a:r>
              <a:rPr lang="en-US" sz="2200" dirty="0">
                <a:solidFill>
                  <a:schemeClr val="accent3">
                    <a:lumMod val="25000"/>
                  </a:schemeClr>
                </a:solidFill>
                <a:latin typeface="Abadi"/>
              </a:rPr>
              <a:t>The direct link for the whole dataset:</a:t>
            </a:r>
            <a:r>
              <a:rPr lang="en-US" sz="2200" dirty="0">
                <a:solidFill>
                  <a:schemeClr val="accent3">
                    <a:lumMod val="25000"/>
                  </a:schemeClr>
                </a:solidFill>
                <a:latin typeface="Abadi"/>
                <a:ea typeface="+mn-lt"/>
                <a:cs typeface="+mn-lt"/>
              </a:rPr>
              <a:t> "</a:t>
            </a:r>
            <a:r>
              <a:rPr lang="en-US" sz="2200" dirty="0">
                <a:solidFill>
                  <a:schemeClr val="accent1"/>
                </a:solidFill>
                <a:ea typeface="+mn-lt"/>
                <a:cs typeface="+mn-lt"/>
              </a:rPr>
              <a:t>https://api.spacexdata.com/v4/launches/past</a:t>
            </a:r>
            <a:r>
              <a:rPr lang="en-US" sz="2200" dirty="0">
                <a:ea typeface="+mn-lt"/>
                <a:cs typeface="+mn-lt"/>
              </a:rPr>
              <a:t>"</a:t>
            </a:r>
            <a:endParaRPr lang="en-US" sz="2200">
              <a:solidFill>
                <a:schemeClr val="accent3">
                  <a:lumMod val="25000"/>
                </a:schemeClr>
              </a:solidFill>
              <a:latin typeface="Abadi"/>
            </a:endParaRPr>
          </a:p>
          <a:p>
            <a:pPr>
              <a:lnSpc>
                <a:spcPct val="100000"/>
              </a:lnSpc>
              <a:spcBef>
                <a:spcPts val="1400"/>
              </a:spcBef>
            </a:pPr>
            <a:r>
              <a:rPr lang="en-US" sz="1800" dirty="0">
                <a:solidFill>
                  <a:schemeClr val="accent3">
                    <a:lumMod val="25000"/>
                  </a:schemeClr>
                </a:solidFill>
                <a:latin typeface="Abadi"/>
              </a:rPr>
              <a:t>The API response data is in json format so we had to parse it to pandas </a:t>
            </a:r>
            <a:r>
              <a:rPr lang="en-US" sz="1800" dirty="0" err="1">
                <a:solidFill>
                  <a:schemeClr val="accent3">
                    <a:lumMod val="25000"/>
                  </a:schemeClr>
                </a:solidFill>
                <a:latin typeface="Abadi"/>
              </a:rPr>
              <a:t>dataframe</a:t>
            </a:r>
            <a:r>
              <a:rPr lang="en-US" sz="1800" dirty="0">
                <a:solidFill>
                  <a:schemeClr val="accent3">
                    <a:lumMod val="25000"/>
                  </a:schemeClr>
                </a:solidFill>
                <a:latin typeface="Abadi"/>
              </a:rPr>
              <a:t> and do a little formatting. The full code used to collect the data is in the link below:</a:t>
            </a:r>
          </a:p>
          <a:p>
            <a:pPr marL="0" indent="0">
              <a:lnSpc>
                <a:spcPct val="100000"/>
              </a:lnSpc>
              <a:spcBef>
                <a:spcPts val="1400"/>
              </a:spcBef>
              <a:buNone/>
            </a:pPr>
            <a:r>
              <a:rPr lang="en-US" sz="1800" dirty="0">
                <a:solidFill>
                  <a:schemeClr val="accent3">
                    <a:lumMod val="25000"/>
                  </a:schemeClr>
                </a:solidFill>
                <a:latin typeface="Abadi"/>
              </a:rPr>
              <a:t>Full code: </a:t>
            </a:r>
            <a:r>
              <a:rPr lang="en-US" sz="1800" dirty="0">
                <a:ea typeface="+mn-lt"/>
                <a:cs typeface="+mn-lt"/>
              </a:rPr>
              <a:t>https://github.com/enzoMagalhaes/ibm-data-science-capstone/blob/master/data_collection_dxVEEiD3x.ipynb</a:t>
            </a:r>
            <a:endParaRPr lang="en-US" sz="1800" dirty="0">
              <a:solidFill>
                <a:schemeClr val="accent3">
                  <a:lumMod val="25000"/>
                </a:schemeClr>
              </a:solidFill>
              <a:latin typeface="Abadi"/>
            </a:endParaRPr>
          </a:p>
          <a:p>
            <a:endParaRPr lang="en-US"/>
          </a:p>
          <a:p>
            <a:endParaRPr lang="en-US"/>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
        <p:nvSpPr>
          <p:cNvPr id="2" name="Fluxograma: Processo 1">
            <a:extLst>
              <a:ext uri="{FF2B5EF4-FFF2-40B4-BE49-F238E27FC236}">
                <a16:creationId xmlns:a16="http://schemas.microsoft.com/office/drawing/2014/main" id="{8401B073-98ED-4D1B-BABD-EFFDC2611C1C}"/>
              </a:ext>
            </a:extLst>
          </p:cNvPr>
          <p:cNvSpPr/>
          <p:nvPr/>
        </p:nvSpPr>
        <p:spPr>
          <a:xfrm>
            <a:off x="6135757" y="2791371"/>
            <a:ext cx="916608" cy="607391"/>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err="1">
                <a:cs typeface="Calibri"/>
              </a:rPr>
              <a:t>Client</a:t>
            </a:r>
            <a:endParaRPr lang="pt-BR" dirty="0" err="1"/>
          </a:p>
        </p:txBody>
      </p:sp>
      <p:sp>
        <p:nvSpPr>
          <p:cNvPr id="7" name="Fluxograma: Processo 6">
            <a:extLst>
              <a:ext uri="{FF2B5EF4-FFF2-40B4-BE49-F238E27FC236}">
                <a16:creationId xmlns:a16="http://schemas.microsoft.com/office/drawing/2014/main" id="{564D8810-6592-48AB-AB2E-7DF5A23A09AF}"/>
              </a:ext>
            </a:extLst>
          </p:cNvPr>
          <p:cNvSpPr/>
          <p:nvPr/>
        </p:nvSpPr>
        <p:spPr>
          <a:xfrm>
            <a:off x="9039502" y="2790680"/>
            <a:ext cx="916608" cy="607391"/>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cs typeface="Calibri"/>
              </a:rPr>
              <a:t>API</a:t>
            </a:r>
            <a:endParaRPr lang="pt-BR" dirty="0"/>
          </a:p>
        </p:txBody>
      </p:sp>
      <p:cxnSp>
        <p:nvCxnSpPr>
          <p:cNvPr id="8" name="Conector de Seta Reta 7">
            <a:extLst>
              <a:ext uri="{FF2B5EF4-FFF2-40B4-BE49-F238E27FC236}">
                <a16:creationId xmlns:a16="http://schemas.microsoft.com/office/drawing/2014/main" id="{62F06BDC-92C8-4E4C-B809-44846624F1C3}"/>
              </a:ext>
            </a:extLst>
          </p:cNvPr>
          <p:cNvCxnSpPr/>
          <p:nvPr/>
        </p:nvCxnSpPr>
        <p:spPr>
          <a:xfrm>
            <a:off x="7194552" y="2904156"/>
            <a:ext cx="1610136" cy="88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Conector de Seta Reta 8">
            <a:extLst>
              <a:ext uri="{FF2B5EF4-FFF2-40B4-BE49-F238E27FC236}">
                <a16:creationId xmlns:a16="http://schemas.microsoft.com/office/drawing/2014/main" id="{AD7E8034-E04E-427E-9044-2895812D4217}"/>
              </a:ext>
            </a:extLst>
          </p:cNvPr>
          <p:cNvCxnSpPr>
            <a:cxnSpLocks/>
          </p:cNvCxnSpPr>
          <p:nvPr/>
        </p:nvCxnSpPr>
        <p:spPr>
          <a:xfrm flipH="1" flipV="1">
            <a:off x="7192341" y="3332641"/>
            <a:ext cx="1614558" cy="22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Fluxograma: Terminação 12">
            <a:extLst>
              <a:ext uri="{FF2B5EF4-FFF2-40B4-BE49-F238E27FC236}">
                <a16:creationId xmlns:a16="http://schemas.microsoft.com/office/drawing/2014/main" id="{9DEBB383-7801-497A-A8E7-D89EAAD5BE22}"/>
              </a:ext>
            </a:extLst>
          </p:cNvPr>
          <p:cNvSpPr/>
          <p:nvPr/>
        </p:nvSpPr>
        <p:spPr>
          <a:xfrm>
            <a:off x="7224920" y="3516938"/>
            <a:ext cx="1579216" cy="651564"/>
          </a:xfrm>
          <a:prstGeom prst="flowChartTerminator">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cs typeface="Calibri"/>
              </a:rPr>
              <a:t>Response</a:t>
            </a:r>
          </a:p>
          <a:p>
            <a:pPr algn="ctr"/>
            <a:r>
              <a:rPr lang="pt-BR" dirty="0">
                <a:cs typeface="Calibri"/>
              </a:rPr>
              <a:t>(</a:t>
            </a:r>
            <a:r>
              <a:rPr lang="pt-BR" dirty="0" err="1">
                <a:cs typeface="Calibri"/>
              </a:rPr>
              <a:t>Flights</a:t>
            </a:r>
            <a:r>
              <a:rPr lang="pt-BR" dirty="0">
                <a:cs typeface="Calibri"/>
              </a:rPr>
              <a:t> data)</a:t>
            </a:r>
          </a:p>
        </p:txBody>
      </p:sp>
      <p:sp>
        <p:nvSpPr>
          <p:cNvPr id="14" name="Fluxograma: Terminação 13">
            <a:extLst>
              <a:ext uri="{FF2B5EF4-FFF2-40B4-BE49-F238E27FC236}">
                <a16:creationId xmlns:a16="http://schemas.microsoft.com/office/drawing/2014/main" id="{80CC2CC7-DBA2-4A84-B865-2EB0C71C8D95}"/>
              </a:ext>
            </a:extLst>
          </p:cNvPr>
          <p:cNvSpPr/>
          <p:nvPr/>
        </p:nvSpPr>
        <p:spPr>
          <a:xfrm>
            <a:off x="7367794" y="2467118"/>
            <a:ext cx="1192695" cy="287129"/>
          </a:xfrm>
          <a:prstGeom prst="flowChartTerminator">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err="1">
                <a:cs typeface="Calibri"/>
              </a:rPr>
              <a:t>request</a:t>
            </a:r>
            <a:endParaRPr lang="pt-BR"/>
          </a:p>
        </p:txBody>
      </p:sp>
      <p:sp>
        <p:nvSpPr>
          <p:cNvPr id="15" name="Balão de Fala: Retângulo 14">
            <a:extLst>
              <a:ext uri="{FF2B5EF4-FFF2-40B4-BE49-F238E27FC236}">
                <a16:creationId xmlns:a16="http://schemas.microsoft.com/office/drawing/2014/main" id="{260695DB-1B05-4A3F-86FD-FAD3EF4AA42F}"/>
              </a:ext>
            </a:extLst>
          </p:cNvPr>
          <p:cNvSpPr/>
          <p:nvPr/>
        </p:nvSpPr>
        <p:spPr>
          <a:xfrm>
            <a:off x="8703366" y="2034892"/>
            <a:ext cx="3357216" cy="607391"/>
          </a:xfrm>
          <a:prstGeom prst="wedge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err="1">
                <a:solidFill>
                  <a:schemeClr val="tx1"/>
                </a:solidFill>
                <a:cs typeface="Calibri"/>
              </a:rPr>
              <a:t>url</a:t>
            </a:r>
            <a:r>
              <a:rPr lang="pt-BR" dirty="0">
                <a:solidFill>
                  <a:schemeClr val="tx1"/>
                </a:solidFill>
                <a:cs typeface="Calibri"/>
              </a:rPr>
              <a:t>:</a:t>
            </a:r>
            <a:r>
              <a:rPr lang="pt-BR" dirty="0">
                <a:cs typeface="Calibri"/>
              </a:rPr>
              <a:t> </a:t>
            </a:r>
            <a:r>
              <a:rPr lang="en-US" dirty="0">
                <a:solidFill>
                  <a:schemeClr val="accent1"/>
                </a:solidFill>
                <a:ea typeface="+mn-lt"/>
                <a:cs typeface="+mn-lt"/>
              </a:rPr>
              <a:t>https://api.spacexdata.com/v4/launches/past</a:t>
            </a:r>
            <a:endParaRPr lang="pt-BR" dirty="0">
              <a:solidFill>
                <a:schemeClr val="accent1"/>
              </a:solidFill>
            </a:endParaRPr>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3107" y="1483071"/>
            <a:ext cx="5401020" cy="5103673"/>
          </a:xfrm>
          <a:prstGeom prst="rect">
            <a:avLst/>
          </a:prstGeom>
        </p:spPr>
        <p:txBody>
          <a:bodyPr lIns="91440" tIns="45720" rIns="91440" bIns="45720" anchor="t">
            <a:noAutofit/>
          </a:bodyPr>
          <a:lstStyle/>
          <a:p>
            <a:pPr>
              <a:lnSpc>
                <a:spcPct val="100000"/>
              </a:lnSpc>
              <a:spcBef>
                <a:spcPts val="1400"/>
              </a:spcBef>
            </a:pPr>
            <a:r>
              <a:rPr lang="en-US" sz="1600" dirty="0">
                <a:solidFill>
                  <a:schemeClr val="accent3">
                    <a:lumMod val="25000"/>
                  </a:schemeClr>
                </a:solidFill>
                <a:latin typeface="Abadi"/>
              </a:rPr>
              <a:t>Link of the web page that was scraped: </a:t>
            </a:r>
            <a:r>
              <a:rPr lang="en-US" sz="1600" dirty="0">
                <a:ea typeface="+mn-lt"/>
                <a:cs typeface="+mn-lt"/>
                <a:hlinkClick r:id="rId3"/>
              </a:rPr>
              <a:t>https://en.wikipedia.org/w/index.php?title=List_of_Falcon_9_and_Falcon_Heavy_launches&amp;oldid=1027686922</a:t>
            </a:r>
            <a:endParaRPr lang="en-US" sz="1600" dirty="0">
              <a:solidFill>
                <a:schemeClr val="accent3">
                  <a:lumMod val="25000"/>
                </a:schemeClr>
              </a:solidFill>
              <a:latin typeface="Abadi"/>
            </a:endParaRPr>
          </a:p>
          <a:p>
            <a:pPr>
              <a:lnSpc>
                <a:spcPct val="100000"/>
              </a:lnSpc>
              <a:spcBef>
                <a:spcPts val="1400"/>
              </a:spcBef>
            </a:pPr>
            <a:r>
              <a:rPr lang="en-US" sz="2200" dirty="0">
                <a:solidFill>
                  <a:srgbClr val="292929"/>
                </a:solidFill>
                <a:latin typeface="Abadi"/>
                <a:cs typeface="Calibri"/>
              </a:rPr>
              <a:t>The collected data on the page consists on a table where each row was a different flight. We used Python and </a:t>
            </a:r>
            <a:r>
              <a:rPr lang="en-US" sz="2200" dirty="0" err="1">
                <a:solidFill>
                  <a:srgbClr val="292929"/>
                </a:solidFill>
                <a:latin typeface="Abadi"/>
                <a:cs typeface="Calibri"/>
              </a:rPr>
              <a:t>BeautifulSoup</a:t>
            </a:r>
            <a:r>
              <a:rPr lang="en-US" sz="2200" dirty="0">
                <a:solidFill>
                  <a:srgbClr val="292929"/>
                </a:solidFill>
                <a:latin typeface="Abadi"/>
                <a:cs typeface="Calibri"/>
              </a:rPr>
              <a:t> to perform the scraping. The full code used in the research is given below.</a:t>
            </a:r>
            <a:endParaRPr lang="en-US" sz="2200" dirty="0">
              <a:solidFill>
                <a:srgbClr val="292929"/>
              </a:solidFill>
              <a:latin typeface="Abadi" panose="020B0604020104020204" pitchFamily="34" charset="0"/>
              <a:cs typeface="Calibri"/>
            </a:endParaRPr>
          </a:p>
          <a:p>
            <a:pPr>
              <a:lnSpc>
                <a:spcPct val="100000"/>
              </a:lnSpc>
              <a:spcBef>
                <a:spcPts val="1400"/>
              </a:spcBef>
            </a:pPr>
            <a:r>
              <a:rPr lang="en-US" sz="2200" dirty="0">
                <a:ea typeface="+mn-lt"/>
                <a:cs typeface="+mn-lt"/>
              </a:rPr>
              <a:t>Full code :https://github.com/</a:t>
            </a:r>
            <a:r>
              <a:rPr lang="en-US" sz="2200" dirty="0" err="1">
                <a:ea typeface="+mn-lt"/>
                <a:cs typeface="+mn-lt"/>
              </a:rPr>
              <a:t>enzoMagalhaes</a:t>
            </a:r>
            <a:r>
              <a:rPr lang="en-US" sz="2200" dirty="0">
                <a:ea typeface="+mn-lt"/>
                <a:cs typeface="+mn-lt"/>
              </a:rPr>
              <a:t>/</a:t>
            </a:r>
            <a:r>
              <a:rPr lang="en-US" sz="2200" dirty="0" err="1">
                <a:ea typeface="+mn-lt"/>
                <a:cs typeface="+mn-lt"/>
              </a:rPr>
              <a:t>ibm</a:t>
            </a:r>
            <a:r>
              <a:rPr lang="en-US" sz="2200" dirty="0">
                <a:ea typeface="+mn-lt"/>
                <a:cs typeface="+mn-lt"/>
              </a:rPr>
              <a:t>-data-science-capstone/blob/master/Data_Collection_with_Web_Scraping_7iMXet0wB.ipynb</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5" name="Fluxograma: Processo 4">
            <a:extLst>
              <a:ext uri="{FF2B5EF4-FFF2-40B4-BE49-F238E27FC236}">
                <a16:creationId xmlns:a16="http://schemas.microsoft.com/office/drawing/2014/main" id="{5E46F0F5-89DE-4177-8FDD-0755C5C86E3F}"/>
              </a:ext>
            </a:extLst>
          </p:cNvPr>
          <p:cNvSpPr/>
          <p:nvPr/>
        </p:nvSpPr>
        <p:spPr>
          <a:xfrm>
            <a:off x="5517322" y="3707979"/>
            <a:ext cx="916608" cy="607391"/>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err="1">
                <a:cs typeface="Calibri"/>
              </a:rPr>
              <a:t>Client</a:t>
            </a:r>
            <a:endParaRPr lang="pt-BR" dirty="0" err="1"/>
          </a:p>
        </p:txBody>
      </p:sp>
      <p:sp>
        <p:nvSpPr>
          <p:cNvPr id="8" name="Fluxograma: Processo 7">
            <a:extLst>
              <a:ext uri="{FF2B5EF4-FFF2-40B4-BE49-F238E27FC236}">
                <a16:creationId xmlns:a16="http://schemas.microsoft.com/office/drawing/2014/main" id="{73532430-F344-483C-A9BF-73CBBEE4A7EC}"/>
              </a:ext>
            </a:extLst>
          </p:cNvPr>
          <p:cNvSpPr/>
          <p:nvPr/>
        </p:nvSpPr>
        <p:spPr>
          <a:xfrm>
            <a:off x="8421067" y="3707288"/>
            <a:ext cx="1148521" cy="596348"/>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dirty="0">
                <a:cs typeface="Calibri"/>
              </a:rPr>
              <a:t>Wikipedia</a:t>
            </a:r>
          </a:p>
        </p:txBody>
      </p:sp>
      <p:cxnSp>
        <p:nvCxnSpPr>
          <p:cNvPr id="10" name="Conector de Seta Reta 9">
            <a:extLst>
              <a:ext uri="{FF2B5EF4-FFF2-40B4-BE49-F238E27FC236}">
                <a16:creationId xmlns:a16="http://schemas.microsoft.com/office/drawing/2014/main" id="{B5564B84-64A7-4641-AD5A-387EC7AA21C2}"/>
              </a:ext>
            </a:extLst>
          </p:cNvPr>
          <p:cNvCxnSpPr/>
          <p:nvPr/>
        </p:nvCxnSpPr>
        <p:spPr>
          <a:xfrm>
            <a:off x="6576117" y="3820765"/>
            <a:ext cx="1610136" cy="88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Conector de Seta Reta 13">
            <a:extLst>
              <a:ext uri="{FF2B5EF4-FFF2-40B4-BE49-F238E27FC236}">
                <a16:creationId xmlns:a16="http://schemas.microsoft.com/office/drawing/2014/main" id="{E7390E6B-C27A-4A2E-AE11-120CF36C0AF4}"/>
              </a:ext>
            </a:extLst>
          </p:cNvPr>
          <p:cNvCxnSpPr>
            <a:cxnSpLocks/>
          </p:cNvCxnSpPr>
          <p:nvPr/>
        </p:nvCxnSpPr>
        <p:spPr>
          <a:xfrm flipH="1" flipV="1">
            <a:off x="6573906" y="4249249"/>
            <a:ext cx="1614558" cy="22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Fluxograma: Terminação 15">
            <a:extLst>
              <a:ext uri="{FF2B5EF4-FFF2-40B4-BE49-F238E27FC236}">
                <a16:creationId xmlns:a16="http://schemas.microsoft.com/office/drawing/2014/main" id="{36B8AFEB-30C9-4EB0-8495-7533F701C543}"/>
              </a:ext>
            </a:extLst>
          </p:cNvPr>
          <p:cNvSpPr/>
          <p:nvPr/>
        </p:nvSpPr>
        <p:spPr>
          <a:xfrm>
            <a:off x="6606485" y="4433546"/>
            <a:ext cx="1579216" cy="651564"/>
          </a:xfrm>
          <a:prstGeom prst="flowChartTerminator">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dirty="0">
                <a:cs typeface="Calibri"/>
              </a:rPr>
              <a:t>Response</a:t>
            </a:r>
          </a:p>
          <a:p>
            <a:pPr algn="ctr"/>
            <a:r>
              <a:rPr lang="pt-BR" dirty="0">
                <a:cs typeface="Calibri"/>
              </a:rPr>
              <a:t>(Page HTML)</a:t>
            </a:r>
          </a:p>
        </p:txBody>
      </p:sp>
      <p:sp>
        <p:nvSpPr>
          <p:cNvPr id="18" name="Fluxograma: Terminação 17">
            <a:extLst>
              <a:ext uri="{FF2B5EF4-FFF2-40B4-BE49-F238E27FC236}">
                <a16:creationId xmlns:a16="http://schemas.microsoft.com/office/drawing/2014/main" id="{230EC823-1D3B-4E24-A2F0-4A715D6B144D}"/>
              </a:ext>
            </a:extLst>
          </p:cNvPr>
          <p:cNvSpPr/>
          <p:nvPr/>
        </p:nvSpPr>
        <p:spPr>
          <a:xfrm>
            <a:off x="6749359" y="3383726"/>
            <a:ext cx="1192695" cy="287129"/>
          </a:xfrm>
          <a:prstGeom prst="flowChartTerminator">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err="1">
                <a:cs typeface="Calibri"/>
              </a:rPr>
              <a:t>request</a:t>
            </a:r>
            <a:endParaRPr lang="pt-BR"/>
          </a:p>
        </p:txBody>
      </p:sp>
      <p:sp>
        <p:nvSpPr>
          <p:cNvPr id="20" name="Balão de Fala: Retângulo 19">
            <a:extLst>
              <a:ext uri="{FF2B5EF4-FFF2-40B4-BE49-F238E27FC236}">
                <a16:creationId xmlns:a16="http://schemas.microsoft.com/office/drawing/2014/main" id="{ED9E1BC7-7757-4548-A2D2-29E6D171E5F1}"/>
              </a:ext>
            </a:extLst>
          </p:cNvPr>
          <p:cNvSpPr/>
          <p:nvPr/>
        </p:nvSpPr>
        <p:spPr>
          <a:xfrm>
            <a:off x="8118061" y="2498716"/>
            <a:ext cx="3931477" cy="993914"/>
          </a:xfrm>
          <a:prstGeom prst="wedge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dirty="0" err="1">
                <a:solidFill>
                  <a:schemeClr val="tx1"/>
                </a:solidFill>
                <a:cs typeface="Calibri"/>
              </a:rPr>
              <a:t>url</a:t>
            </a:r>
            <a:r>
              <a:rPr lang="pt-BR" dirty="0">
                <a:solidFill>
                  <a:schemeClr val="tx1"/>
                </a:solidFill>
                <a:cs typeface="Calibri"/>
              </a:rPr>
              <a:t>:</a:t>
            </a:r>
            <a:r>
              <a:rPr lang="pt-BR" dirty="0">
                <a:cs typeface="Calibri"/>
              </a:rPr>
              <a:t> </a:t>
            </a:r>
            <a:r>
              <a:rPr lang="en-US" dirty="0">
                <a:ea typeface="+mn-lt"/>
                <a:cs typeface="+mn-lt"/>
                <a:hlinkClick r:id="rId3"/>
              </a:rPr>
              <a:t>https://en.wikipedia.org/w/index.php?title=List_of_Falcon_9_and_Falcon_Heavy_launches&amp;oldid=1027686922</a:t>
            </a:r>
            <a:endParaRPr lang="pt-BR" dirty="0">
              <a:solidFill>
                <a:schemeClr val="accent1"/>
              </a:solidFill>
            </a:endParaRPr>
          </a:p>
        </p:txBody>
      </p: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75</TotalTime>
  <Words>1336</Words>
  <Application>Microsoft Office PowerPoint</Application>
  <PresentationFormat>Widescreen</PresentationFormat>
  <Paragraphs>229</Paragraphs>
  <Slides>47</Slides>
  <Notes>4</Notes>
  <HiddenSlides>0</HiddenSlides>
  <MMClips>0</MMClips>
  <ScaleCrop>false</ScaleCrop>
  <HeadingPairs>
    <vt:vector size="4" baseType="variant">
      <vt:variant>
        <vt:lpstr>Tema</vt:lpstr>
      </vt:variant>
      <vt:variant>
        <vt:i4>1</vt:i4>
      </vt:variant>
      <vt:variant>
        <vt:lpstr>Títulos de slides</vt:lpstr>
      </vt:variant>
      <vt:variant>
        <vt:i4>47</vt:i4>
      </vt:variant>
    </vt:vector>
  </HeadingPairs>
  <TitlesOfParts>
    <vt:vector size="48" baseType="lpstr">
      <vt:lpstr>Custom Design</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YAN Luo</cp:lastModifiedBy>
  <cp:revision>1829</cp:revision>
  <dcterms:created xsi:type="dcterms:W3CDTF">2021-04-29T18:58:34Z</dcterms:created>
  <dcterms:modified xsi:type="dcterms:W3CDTF">2022-01-14T00:03:35Z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